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4" r:id="rId8"/>
    <p:sldId id="262" r:id="rId9"/>
    <p:sldId id="265" r:id="rId10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596" y="685800"/>
            <a:ext cx="7446616" cy="2364972"/>
          </a:xfrm>
        </p:spPr>
        <p:txBody>
          <a:bodyPr/>
          <a:lstStyle/>
          <a:p>
            <a:r>
              <a:rPr lang="ru-RU" dirty="0" smtClean="0"/>
              <a:t>                 Святогор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8021" y="274321"/>
            <a:ext cx="7805652" cy="1097279"/>
          </a:xfrm>
        </p:spPr>
        <p:txBody>
          <a:bodyPr>
            <a:normAutofit/>
          </a:bodyPr>
          <a:lstStyle/>
          <a:p>
            <a:r>
              <a:rPr lang="ru-RU" sz="6000" dirty="0" smtClean="0"/>
              <a:t>Старшие богатыри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84743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Святогор - богатырь-великан"/>
          <p:cNvSpPr>
            <a:spLocks noChangeAspect="1" noChangeArrowheads="1"/>
          </p:cNvSpPr>
          <p:nvPr/>
        </p:nvSpPr>
        <p:spPr bwMode="auto">
          <a:xfrm>
            <a:off x="970222" y="10691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44874" y="1602983"/>
            <a:ext cx="878735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	Когда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речь заходит о богатырях, то мы часто вспоминаем легендарную троицу, что когда-то была увековечена на полотне Васнецова. Однако есть не менее выдающийся богатырь, что считался сильнее самого Ильи Муромца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	Святогор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уже сам по себе представляет неодолимое могущество, а вот в былинах появляется как поучительный персонаж. Несмотря на то, что Святогор имел родство с богами, а никто из людей не мог сравниться с ним, о его гибели сложено немало легенд, в каждой из которой скрыт глубокий смысл. Как сложилась жизнь богатыря, и что смогло погубить этого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великана?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AutoShape 6" descr="https://nlo-mir.ru/wp-content/uploads/images/stories/2017/15/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178598" cy="31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nlo-mir.ru/wp-content/uploads/images/stories/2017/15/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14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6109" y="798022"/>
            <a:ext cx="5677593" cy="3439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i="1" u="sng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СВЯТОГОР </a:t>
            </a:r>
            <a:r>
              <a:rPr lang="ru-RU" i="1" u="sng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ХРАНИТЕЛЬ </a:t>
            </a:r>
            <a:r>
              <a:rPr lang="ru-RU" i="1" u="sng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ПОРЯДКА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Одни 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предания говорят, что отцом Святогора является сам Род, другие указывают на то, что богатырь приходится сыном </a:t>
            </a:r>
            <a:r>
              <a:rPr lang="ru-RU" dirty="0" err="1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Сварогу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Впрочем, даже внешность Святогора указывает на особенное происхождение. Как говорится в былинах, он «выше леса стоячего», то есть исполинского роста. Восседая на своём могучем коне, Святогор поддерживает собою небо, а потому чаще всего находится в </a:t>
            </a:r>
            <a:r>
              <a:rPr lang="ru-RU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горах.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www.factroom.ru/wp-content/uploads/2019/02/neizvestnye-russkie-bogatyri-magi-i-don-zhuany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342" y="340504"/>
            <a:ext cx="4377921" cy="619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45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105" y="1398712"/>
            <a:ext cx="9277003" cy="3352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	Интересно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, что отношение к Святогору несколько отличалось в разных регионах Руси. Если восточные и западные славяне считали его богатырём, однако не поклонялись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Святогору,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как богу, то северные их соседи причисляли богатыря к священному пантеону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. В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святых горах, где несёт свою службу Святогор, располагалось Мировое Древо. Наши предки верили, что именно оно является связующим ходом между двумя совершенно разными мирами – Явью и Навью. Задачей богатыря было поддержание порядка на данной территории – ни одно из тёмных существ Нави не должно было покинуть своей обители и перейти в Явь. Случись такое, мир превратился бы в хаотическое противоборство светлых и тёмных сил, но Святогор знал своё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дело.</a:t>
            </a:r>
            <a:endParaRPr lang="ru-RU" sz="14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99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9047" y="498764"/>
            <a:ext cx="8570421" cy="5825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                                 </a:t>
            </a:r>
            <a:r>
              <a:rPr lang="ru-RU" i="1" u="sng" dirty="0" smtClean="0">
                <a:latin typeface="Verdana" panose="020B0604030504040204" pitchFamily="34" charset="0"/>
                <a:ea typeface="Verdana" panose="020B0604030504040204" pitchFamily="34" charset="0"/>
              </a:rPr>
              <a:t>НЕВЕСТА-ЧУДОВИЩЕ </a:t>
            </a:r>
            <a:r>
              <a:rPr lang="ru-RU" i="1" u="sng" dirty="0">
                <a:latin typeface="Verdana" panose="020B0604030504040204" pitchFamily="34" charset="0"/>
                <a:ea typeface="Verdana" panose="020B0604030504040204" pitchFamily="34" charset="0"/>
              </a:rPr>
              <a:t>ДЛЯ </a:t>
            </a:r>
            <a:r>
              <a:rPr lang="ru-RU" i="1" u="sng" dirty="0" smtClean="0">
                <a:latin typeface="Verdana" panose="020B0604030504040204" pitchFamily="34" charset="0"/>
                <a:ea typeface="Verdana" panose="020B0604030504040204" pitchFamily="34" charset="0"/>
              </a:rPr>
              <a:t>БОГАТЫРЯ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	Интригующее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предание рассказывает о невесте Святогора. Когда богатырь был назначен правителем Царьграда, пророк рассказал ему о будущем. Согласно его словам, будущей супругой богатыря станет чудовище змеиного облика, что обитало в морской бездне. Как думаете, сильно обрадовался Святогор такому предсказанию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? Тем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не менее, богатырь с тоской вздохнул и отправился искать свою кошмарную невесту. На одном из безлюдных островов увидел Святогор огромную змею. Ожидая нападения, ударил он чудовище мечом, а после бросил горсть золотых монет у разрубленного тела и ушёл восвояси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. Оказалось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, что в облике змеи была заколдованная морская царевна Пленка, что вернула себе прежний прекрасный облик после гибели змеиной оболочки. На оставленные богатырём деньги она отстроила свой заброшенный остров, превратив его в процветающий край. Во время одного из походов купцы предложили царевне посетить Царьград. Именно там Пленка и встретила своего избавителя, за которого и вышла замуж. Славяне считали, что каждый из многочисленных детей этой пары дал начало новому народу, живущему на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земле.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58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802284" y="751344"/>
            <a:ext cx="479644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</a:t>
            </a:r>
            <a:r>
              <a:rPr lang="ru-RU" i="1" u="sng" dirty="0" smtClean="0">
                <a:latin typeface="Verdana" panose="020B0604030504040204" pitchFamily="34" charset="0"/>
                <a:ea typeface="Verdana" panose="020B0604030504040204" pitchFamily="34" charset="0"/>
              </a:rPr>
              <a:t>ЧТО </a:t>
            </a:r>
            <a:r>
              <a:rPr lang="ru-RU" i="1" u="sng" dirty="0">
                <a:latin typeface="Verdana" panose="020B0604030504040204" pitchFamily="34" charset="0"/>
                <a:ea typeface="Verdana" panose="020B0604030504040204" pitchFamily="34" charset="0"/>
              </a:rPr>
              <a:t>СИЛЬНЕЕ СИЛЫ</a:t>
            </a:r>
            <a:r>
              <a:rPr lang="ru-RU" i="1" u="sng" dirty="0" smtClean="0">
                <a:latin typeface="Verdana" panose="020B0604030504040204" pitchFamily="34" charset="0"/>
                <a:ea typeface="Verdana" panose="020B0604030504040204" pitchFamily="34" charset="0"/>
              </a:rPr>
              <a:t>?</a:t>
            </a:r>
          </a:p>
          <a:p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Довелось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Святогору и побывать в мире богов. Былины говорят, что однажды открылся вход на небо, и богатырь поставил несколько гор одну на другую, после чего, будто по ступеням, взошёл по ним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. Встретился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он с самим </a:t>
            </a:r>
            <a:r>
              <a:rPr lang="ru-RU" dirty="0" err="1">
                <a:latin typeface="Verdana" panose="020B0604030504040204" pitchFamily="34" charset="0"/>
                <a:ea typeface="Verdana" panose="020B0604030504040204" pitchFamily="34" charset="0"/>
              </a:rPr>
              <a:t>Вышенем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, могущественным божеством и покровителем людей. Мне кажется, Святогор попросил о том, что было мечтой любого богатыря. Он мечтал получить силу, которую не одолеет ни один неприятель. </a:t>
            </a:r>
            <a:r>
              <a:rPr lang="ru-RU" dirty="0" err="1">
                <a:latin typeface="Verdana" panose="020B0604030504040204" pitchFamily="34" charset="0"/>
                <a:ea typeface="Verdana" panose="020B0604030504040204" pitchFamily="34" charset="0"/>
              </a:rPr>
              <a:t>Вышень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 исполнил пожелание богатыря, однако отметил, что даже самая великая сила не может устоять перед хитростью и могуществом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камня.</a:t>
            </a:r>
            <a:endParaRPr lang="ru-RU" b="0" i="0" dirty="0">
              <a:solidFill>
                <a:srgbClr val="202122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074" name="Picture 2" descr="https://pm1.narvii.com/6781/af97fbf51626c86a17b4871e0c277ac0d94ebbf4v2_h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036" y="276648"/>
            <a:ext cx="4419731" cy="5750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8648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40080" y="574513"/>
            <a:ext cx="1024127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К сожалению, опасения </a:t>
            </a:r>
            <a:r>
              <a:rPr lang="ru-RU" dirty="0" err="1">
                <a:latin typeface="Verdana" panose="020B0604030504040204" pitchFamily="34" charset="0"/>
                <a:ea typeface="Verdana" panose="020B0604030504040204" pitchFamily="34" charset="0"/>
              </a:rPr>
              <a:t>Вышеня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 не оказались напрасными. Богатыря коварно обманул смертный Ван, который получил в жёны дочь Святогора. Причиной гибели богатыря стал камень Велеса, подобранный на дороге. Чёрный минерал обратил Святогора в одну из самых высоких гор – Арарат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. Однако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есть и иное предание о гибели богатыря. Согласно ему, выехал однажды в поле Илья Муромец и заметил вдалеке могучего, словно скала, богатыря Он спросил дважды его имя, однако тот не ответил ему – крепко спал Святогор. Когда же великан открыл глаза, то схватил Илью в правую руку и бросил в свой карман вместе с конём богатырским. Так и ехали они к Араратским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горам.</a:t>
            </a:r>
          </a:p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После первого привала примирились Илья и Святогор, а потом вдруг заметили красивый резной гроб, который решили примерить. Для Ильи оказался он слишком велик, а вот Святогору пришёлся в самую пору. Потребовал великан, чтобы Илья закрыл его каменной крышкой, да только снова раскрыть гроб оказалось невозможно. Отчаянно пытался Илья спасти своего товарища, но в тех местах, где разбивал он гроб, появлялись стальные обручи, что охватывали Святогора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. Понял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богатырь, что недолго ему осталось жить, а потому попросил Илью склониться к нему. С выдохом передал Святогор богатырю часть своей силы немыслимой, однако отшатнулся Илья, сказав, что ему хватит своих умений, не хочет он, чтобы от каждого его шага содрогалась земля и шумели леса. Не принял в дар богатырь и коня Святогора, так свой собственный был для него и другом, и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соратником.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27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К.Челушкин. Святогор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58987" y="512678"/>
            <a:ext cx="409817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Эти истории – только часть преданий о легендарном Святогоре. И пусть в былинах о нём нет привычного нам призыва к борьбе за родную землю, они не менее ценны, чем героический эпос. Святогор стал символом величайшей силы, что оказалась погублена чарами и человеческой хитростью. Сказания об этом богатыре призывают нас быть осмотрительнее и честнее, ведь далеко не всегда сила решает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всё.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102" name="Picture 6" descr="https://cdn.fishki.net/upload/post/2022/02/01/4066413/30f6a3d49b07b61c84c99b968bda86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418666"/>
            <a:ext cx="5266082" cy="5333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042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689956"/>
            <a:ext cx="8534401" cy="3598244"/>
          </a:xfrm>
        </p:spPr>
        <p:txBody>
          <a:bodyPr>
            <a:normAutofit/>
          </a:bodyPr>
          <a:lstStyle/>
          <a:p>
            <a:r>
              <a:rPr lang="ru-RU" dirty="0" smtClean="0"/>
              <a:t>Презентацию выполнил ученик 6 «Г» класса 586 гимназии </a:t>
            </a:r>
            <a:br>
              <a:rPr lang="ru-RU" dirty="0" smtClean="0"/>
            </a:br>
            <a:r>
              <a:rPr lang="ru-RU" dirty="0" smtClean="0"/>
              <a:t>г. Санкт-Петербурга </a:t>
            </a:r>
            <a:br>
              <a:rPr lang="ru-RU" dirty="0" smtClean="0"/>
            </a:br>
            <a:r>
              <a:rPr lang="ru-RU" dirty="0" smtClean="0"/>
              <a:t>Булганин Артем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Учитель : Позднякова Ю.В.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4232445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Override1.xml><?xml version="1.0" encoding="utf-8"?>
<a:themeOverride xmlns:a="http://schemas.openxmlformats.org/drawingml/2006/main">
  <a:clrScheme name="Slice">
    <a:dk1>
      <a:sysClr val="windowText" lastClr="000000"/>
    </a:dk1>
    <a:lt1>
      <a:sysClr val="window" lastClr="FFFFFF"/>
    </a:lt1>
    <a:dk2>
      <a:srgbClr val="146194"/>
    </a:dk2>
    <a:lt2>
      <a:srgbClr val="76DBF4"/>
    </a:lt2>
    <a:accent1>
      <a:srgbClr val="052F61"/>
    </a:accent1>
    <a:accent2>
      <a:srgbClr val="A50E82"/>
    </a:accent2>
    <a:accent3>
      <a:srgbClr val="14967C"/>
    </a:accent3>
    <a:accent4>
      <a:srgbClr val="6A9E1F"/>
    </a:accent4>
    <a:accent5>
      <a:srgbClr val="E87D37"/>
    </a:accent5>
    <a:accent6>
      <a:srgbClr val="C62324"/>
    </a:accent6>
    <a:hlink>
      <a:srgbClr val="0D2E46"/>
    </a:hlink>
    <a:folHlink>
      <a:srgbClr val="356A9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</TotalTime>
  <Words>471</Words>
  <Application>Microsoft Office PowerPoint</Application>
  <PresentationFormat>Широкоэкранный</PresentationFormat>
  <Paragraphs>16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Calibri</vt:lpstr>
      <vt:lpstr>Century Gothic</vt:lpstr>
      <vt:lpstr>Times New Roman</vt:lpstr>
      <vt:lpstr>Verdana</vt:lpstr>
      <vt:lpstr>Wingdings 3</vt:lpstr>
      <vt:lpstr>Сектор</vt:lpstr>
      <vt:lpstr>                 Святогор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Презентацию выполнил ученик 6 «Г» класса 586 гимназии  г. Санкт-Петербурга  Булганин Артем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</dc:creator>
  <cp:lastModifiedBy>Владимир</cp:lastModifiedBy>
  <cp:revision>15</cp:revision>
  <cp:lastPrinted>2022-09-24T08:57:45Z</cp:lastPrinted>
  <dcterms:created xsi:type="dcterms:W3CDTF">2022-09-15T18:47:52Z</dcterms:created>
  <dcterms:modified xsi:type="dcterms:W3CDTF">2022-09-25T17:34:57Z</dcterms:modified>
</cp:coreProperties>
</file>