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8" r:id="rId1"/>
  </p:sldMasterIdLst>
  <p:sldIdLst>
    <p:sldId id="256" r:id="rId2"/>
    <p:sldId id="26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5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55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ABECA95-DA2A-48CA-A436-BCEA5E5AD723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B875CC1-6CDB-4203-A0AC-17D0ABB52273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8611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ECA95-DA2A-48CA-A436-BCEA5E5AD723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75CC1-6CDB-4203-A0AC-17D0ABB52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555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ECA95-DA2A-48CA-A436-BCEA5E5AD723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75CC1-6CDB-4203-A0AC-17D0ABB52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413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ECA95-DA2A-48CA-A436-BCEA5E5AD723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75CC1-6CDB-4203-A0AC-17D0ABB52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521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ECA95-DA2A-48CA-A436-BCEA5E5AD723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75CC1-6CDB-4203-A0AC-17D0ABB52273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1527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ECA95-DA2A-48CA-A436-BCEA5E5AD723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75CC1-6CDB-4203-A0AC-17D0ABB52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102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ECA95-DA2A-48CA-A436-BCEA5E5AD723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75CC1-6CDB-4203-A0AC-17D0ABB52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445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ECA95-DA2A-48CA-A436-BCEA5E5AD723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75CC1-6CDB-4203-A0AC-17D0ABB52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328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ECA95-DA2A-48CA-A436-BCEA5E5AD723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75CC1-6CDB-4203-A0AC-17D0ABB52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377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ECA95-DA2A-48CA-A436-BCEA5E5AD723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75CC1-6CDB-4203-A0AC-17D0ABB52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360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ECA95-DA2A-48CA-A436-BCEA5E5AD723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75CC1-6CDB-4203-A0AC-17D0ABB52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377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BABECA95-DA2A-48CA-A436-BCEA5E5AD723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2B875CC1-6CDB-4203-A0AC-17D0ABB52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940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50" r:id="rId2"/>
    <p:sldLayoutId id="2147484051" r:id="rId3"/>
    <p:sldLayoutId id="2147484052" r:id="rId4"/>
    <p:sldLayoutId id="2147484053" r:id="rId5"/>
    <p:sldLayoutId id="2147484054" r:id="rId6"/>
    <p:sldLayoutId id="2147484055" r:id="rId7"/>
    <p:sldLayoutId id="2147484056" r:id="rId8"/>
    <p:sldLayoutId id="2147484057" r:id="rId9"/>
    <p:sldLayoutId id="2147484058" r:id="rId10"/>
    <p:sldLayoutId id="21474840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154F119-F466-489A-A021-5338E74D24F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«Здоровое питание – основа процветания!» 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="" xmlns:a16="http://schemas.microsoft.com/office/drawing/2014/main" id="{5367C576-B12A-4025-87FE-4721881532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03213" y="4867422"/>
            <a:ext cx="3488787" cy="172329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Выполнила</a:t>
            </a:r>
            <a:r>
              <a:rPr lang="en-US" dirty="0" smtClean="0">
                <a:solidFill>
                  <a:schemeClr val="tx1"/>
                </a:solidFill>
              </a:rPr>
              <a:t>:</a:t>
            </a:r>
            <a:r>
              <a:rPr lang="ru-RU" dirty="0" smtClean="0">
                <a:solidFill>
                  <a:schemeClr val="tx1"/>
                </a:solidFill>
              </a:rPr>
              <a:t> Воспитатель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Группы №9 </a:t>
            </a:r>
          </a:p>
          <a:p>
            <a:r>
              <a:rPr lang="ru-RU" dirty="0">
                <a:solidFill>
                  <a:schemeClr val="tx1"/>
                </a:solidFill>
              </a:rPr>
              <a:t>Стафеева Ю.А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2077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D188F23-ECCB-4640-9E8E-C30A873BA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218" y="98474"/>
            <a:ext cx="8281182" cy="1322363"/>
          </a:xfrm>
        </p:spPr>
        <p:txBody>
          <a:bodyPr/>
          <a:lstStyle/>
          <a:p>
            <a:pPr algn="ctr"/>
            <a:r>
              <a:rPr lang="ru-RU" dirty="0"/>
              <a:t>Вкусно и полезно!</a:t>
            </a:r>
          </a:p>
        </p:txBody>
      </p:sp>
      <p:pic>
        <p:nvPicPr>
          <p:cNvPr id="15" name="Объект 14">
            <a:extLst>
              <a:ext uri="{FF2B5EF4-FFF2-40B4-BE49-F238E27FC236}">
                <a16:creationId xmlns="" xmlns:a16="http://schemas.microsoft.com/office/drawing/2014/main" id="{4A9FF6C0-FCE1-47DB-AB2C-ACFB8AB7F5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618" y="2057400"/>
            <a:ext cx="4999427" cy="4038600"/>
          </a:xfrm>
        </p:spPr>
      </p:pic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485296EA-A401-470A-B519-4B1BB221DE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77" y="3053346"/>
            <a:ext cx="4023360" cy="3614738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E044AF49-6C2D-4BDE-8EC9-16D2465D246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2985" y="98474"/>
            <a:ext cx="3118338" cy="4202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1474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A4420E7-0699-440E-8E16-D52C46830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1532" y="4346655"/>
            <a:ext cx="8534400" cy="1507067"/>
          </a:xfrm>
        </p:spPr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E95CC498-0204-4938-AD6D-5E465CD818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532" y="735625"/>
            <a:ext cx="7182332" cy="5386749"/>
          </a:xfrm>
        </p:spPr>
      </p:pic>
    </p:spTree>
    <p:extLst>
      <p:ext uri="{BB962C8B-B14F-4D97-AF65-F5344CB8AC3E}">
        <p14:creationId xmlns:p14="http://schemas.microsoft.com/office/powerpoint/2010/main" val="2345020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4C547AC-2108-4200-856B-6CF84F6DC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Разговор о правильном питании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74335F38-2CF9-459E-8C3F-FE45A31A17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3386931" y="2057400"/>
            <a:ext cx="5384800" cy="4038600"/>
          </a:xfrm>
        </p:spPr>
      </p:pic>
    </p:spTree>
    <p:extLst>
      <p:ext uri="{BB962C8B-B14F-4D97-AF65-F5344CB8AC3E}">
        <p14:creationId xmlns:p14="http://schemas.microsoft.com/office/powerpoint/2010/main" val="648814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4D03EA4-807F-4AAF-A16B-FC89CDE9E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612" y="0"/>
            <a:ext cx="10772775" cy="1658198"/>
          </a:xfrm>
        </p:spPr>
        <p:txBody>
          <a:bodyPr/>
          <a:lstStyle/>
          <a:p>
            <a:r>
              <a:rPr lang="en-US" dirty="0"/>
              <a:t>                      </a:t>
            </a:r>
            <a:r>
              <a:rPr lang="ru-RU" dirty="0"/>
              <a:t>Что полезно есть</a:t>
            </a:r>
            <a:r>
              <a:rPr lang="en-US" dirty="0"/>
              <a:t> ? 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1757A55-F145-45DA-8A89-13CCD90F37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12" y="1415289"/>
            <a:ext cx="4781034" cy="358577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CE78DC10-AF22-4018-AA85-AEC061E975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978" y="2839291"/>
            <a:ext cx="5003409" cy="3585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536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34C5A74-06C1-48C9-9001-3461AB0369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164" y="3429000"/>
            <a:ext cx="4324350" cy="324326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AFC40844-7C06-46C4-B953-4D52521519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164" y="0"/>
            <a:ext cx="4324350" cy="3243262"/>
          </a:xfrm>
          <a:prstGeom prst="rect">
            <a:avLst/>
          </a:prstGeom>
        </p:spPr>
      </p:pic>
      <p:pic>
        <p:nvPicPr>
          <p:cNvPr id="15" name="Объект 14">
            <a:extLst>
              <a:ext uri="{FF2B5EF4-FFF2-40B4-BE49-F238E27FC236}">
                <a16:creationId xmlns="" xmlns:a16="http://schemas.microsoft.com/office/drawing/2014/main" id="{31379E28-87FD-419D-9DC1-57736591B8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71" y="3069090"/>
            <a:ext cx="6866165" cy="3636510"/>
          </a:xfrm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A9DB21F6-4E1E-419E-800C-887A43A15730}"/>
              </a:ext>
            </a:extLst>
          </p:cNvPr>
          <p:cNvSpPr txBox="1"/>
          <p:nvPr/>
        </p:nvSpPr>
        <p:spPr>
          <a:xfrm>
            <a:off x="1392702" y="467469"/>
            <a:ext cx="51487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/>
              <a:t> </a:t>
            </a:r>
            <a:r>
              <a:rPr lang="ru-RU" sz="4800" dirty="0" smtClean="0"/>
              <a:t>Учимся играя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957436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8C7D7BA-D112-4E2A-B9CB-D7AD72F8F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046" y="323557"/>
            <a:ext cx="7230794" cy="1688123"/>
          </a:xfrm>
        </p:spPr>
        <p:txBody>
          <a:bodyPr>
            <a:normAutofit/>
          </a:bodyPr>
          <a:lstStyle/>
          <a:p>
            <a:r>
              <a:rPr lang="ru-RU" dirty="0"/>
              <a:t>Сами дерево сажали-сами урожай собрали!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5E4092E-2E4A-4D81-89AA-C2B2E1BA40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936" y="323557"/>
            <a:ext cx="3798277" cy="595063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CEF0BD49-86BA-4B68-9901-BB6992BCC9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443" y="2387143"/>
            <a:ext cx="3359834" cy="323993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C9F603E5-28DB-41EF-8B30-85DFE81F974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1" y="3661115"/>
            <a:ext cx="3657183" cy="3006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253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81F4C95-EBE8-41F7-BDDE-6E759DFA4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6999" y="203719"/>
            <a:ext cx="8534400" cy="1507067"/>
          </a:xfrm>
        </p:spPr>
        <p:txBody>
          <a:bodyPr/>
          <a:lstStyle/>
          <a:p>
            <a:r>
              <a:rPr lang="ru-RU" dirty="0"/>
              <a:t>      Игра «Полезно-Неполезно»</a:t>
            </a:r>
          </a:p>
        </p:txBody>
      </p:sp>
      <p:pic>
        <p:nvPicPr>
          <p:cNvPr id="13" name="Объект 12">
            <a:extLst>
              <a:ext uri="{FF2B5EF4-FFF2-40B4-BE49-F238E27FC236}">
                <a16:creationId xmlns="" xmlns:a16="http://schemas.microsoft.com/office/drawing/2014/main" id="{A8C3D451-BE20-4289-BB7A-1142AC350A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8013" y="1868920"/>
            <a:ext cx="1862243" cy="4038600"/>
          </a:xfrm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6FB5DDDA-2032-4C0A-8419-443B5EBE9E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31" y="1399475"/>
            <a:ext cx="2972058" cy="455806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84A7C2F7-69E7-4552-9F4A-03DF31AA16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979" y="1399475"/>
            <a:ext cx="3063419" cy="4544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8757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BA8CFDA-1674-49D7-9F4E-EFE18905D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799" y="393633"/>
            <a:ext cx="8534400" cy="1507067"/>
          </a:xfrm>
        </p:spPr>
        <p:txBody>
          <a:bodyPr/>
          <a:lstStyle/>
          <a:p>
            <a:pPr algn="ctr"/>
            <a:r>
              <a:rPr lang="ru-RU" dirty="0"/>
              <a:t>Игра «Из Какой крупы мы варим кашку</a:t>
            </a:r>
            <a:r>
              <a:rPr lang="en-US" dirty="0"/>
              <a:t>?</a:t>
            </a:r>
            <a:r>
              <a:rPr lang="ru-RU" dirty="0"/>
              <a:t>»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BAE9A00E-22E0-4B05-B8BC-238E2C6173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562" y="2057400"/>
            <a:ext cx="3389539" cy="4038600"/>
          </a:xfr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F27D4A72-E9B9-45CB-8B21-B6464B9982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4683" y="2504048"/>
            <a:ext cx="3670064" cy="423437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3806579C-8ACE-456A-B375-B5835AEC34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2" y="2504048"/>
            <a:ext cx="3688822" cy="423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715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C684B0E-1722-49E5-B7A8-AFA005BB5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Варим кашу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0EEAFD57-7457-446B-8B8D-3A885150A3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0660" y="2057400"/>
            <a:ext cx="3317342" cy="4038600"/>
          </a:xfr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4306D2BC-C7FC-4F7E-98F6-59CA4C9DC4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225" y="2574422"/>
            <a:ext cx="3590068" cy="349738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03B7D077-11D5-4E13-A230-F786A0A4F8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683" y="2048483"/>
            <a:ext cx="3892754" cy="454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796394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693A4FF-5B83-48A1-9F74-657551A2D5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574" y="198837"/>
            <a:ext cx="7865094" cy="1507067"/>
          </a:xfrm>
        </p:spPr>
        <p:txBody>
          <a:bodyPr>
            <a:normAutofit/>
          </a:bodyPr>
          <a:lstStyle/>
          <a:p>
            <a:r>
              <a:rPr lang="ru-RU" dirty="0"/>
              <a:t>Дома маме помогаем-быть здоровыми желаем!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E0DD48EA-0EF5-49ED-AE0C-7B64B3953E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644" y="337625"/>
            <a:ext cx="3420709" cy="4149707"/>
          </a:xfr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7CBAFE61-00A7-443D-BFD1-8FB34E0896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724" y="1878036"/>
            <a:ext cx="3420709" cy="426251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98E2B724-A610-454A-AD6F-6FA5E43D4B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74" y="2301695"/>
            <a:ext cx="3622939" cy="437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449810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Базис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asis" id="{5665723A-49BA-4B57-8411-A56F8F207965}" vid="{D9D01AC2-EE7D-4E49-99EE-8E62E4E7E8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136</TotalTime>
  <Words>61</Words>
  <Application>Microsoft Office PowerPoint</Application>
  <PresentationFormat>Произвольный</PresentationFormat>
  <Paragraphs>13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Базис</vt:lpstr>
      <vt:lpstr>«Здоровое питание – основа процветания!» </vt:lpstr>
      <vt:lpstr>Разговор о правильном питании</vt:lpstr>
      <vt:lpstr>                      Что полезно есть ? </vt:lpstr>
      <vt:lpstr>Презентация PowerPoint</vt:lpstr>
      <vt:lpstr>Сами дерево сажали-сами урожай собрали!</vt:lpstr>
      <vt:lpstr>      Игра «Полезно-Неполезно»</vt:lpstr>
      <vt:lpstr>Игра «Из Какой крупы мы варим кашку?»</vt:lpstr>
      <vt:lpstr>Варим кашу</vt:lpstr>
      <vt:lpstr>Дома маме помогаем-быть здоровыми желаем!</vt:lpstr>
      <vt:lpstr>Вкусно и полезно!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«Здоровое питание – основа процветания!» </dc:title>
  <dc:creator>Alex</dc:creator>
  <cp:lastModifiedBy>User-a</cp:lastModifiedBy>
  <cp:revision>19</cp:revision>
  <dcterms:created xsi:type="dcterms:W3CDTF">2020-12-01T11:05:21Z</dcterms:created>
  <dcterms:modified xsi:type="dcterms:W3CDTF">2022-09-25T17:48:43Z</dcterms:modified>
</cp:coreProperties>
</file>