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4" r:id="rId8"/>
    <p:sldId id="262" r:id="rId9"/>
    <p:sldId id="263" r:id="rId10"/>
    <p:sldId id="265" r:id="rId11"/>
    <p:sldId id="266" r:id="rId12"/>
    <p:sldId id="267" r:id="rId13"/>
    <p:sldId id="268" r:id="rId1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89120" y="685799"/>
            <a:ext cx="4296092" cy="2971801"/>
          </a:xfrm>
        </p:spPr>
        <p:txBody>
          <a:bodyPr/>
          <a:lstStyle/>
          <a:p>
            <a:r>
              <a:rPr lang="ru-RU" dirty="0" smtClean="0"/>
              <a:t>                 Ахилл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433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0698" y="117693"/>
            <a:ext cx="1115567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Смерть Ахилла</a:t>
            </a:r>
          </a:p>
          <a:p>
            <a:r>
              <a:rPr lang="ru-RU" dirty="0"/>
              <a:t>Легенды эпического цикла повествуют, что при дальнейшей осаде Трои Ахилл убил в бою царицу амазонок </a:t>
            </a:r>
            <a:r>
              <a:rPr lang="ru-RU" dirty="0" err="1" smtClean="0"/>
              <a:t>Пентесилею</a:t>
            </a:r>
            <a:r>
              <a:rPr lang="ru-RU" dirty="0" smtClean="0"/>
              <a:t> </a:t>
            </a:r>
            <a:r>
              <a:rPr lang="ru-RU" dirty="0"/>
              <a:t>и эфиопского князя </a:t>
            </a:r>
            <a:r>
              <a:rPr lang="ru-RU" dirty="0" err="1"/>
              <a:t>Мемнона</a:t>
            </a:r>
            <a:r>
              <a:rPr lang="ru-RU" dirty="0"/>
              <a:t>, которые пришли на помощь троянцам. </a:t>
            </a:r>
            <a:r>
              <a:rPr lang="ru-RU" dirty="0" err="1"/>
              <a:t>Мемнона</a:t>
            </a:r>
            <a:r>
              <a:rPr lang="ru-RU" dirty="0"/>
              <a:t> Ахиллес убил, мстя за своего друга </a:t>
            </a:r>
            <a:r>
              <a:rPr lang="ru-RU" dirty="0" err="1"/>
              <a:t>Антилоха</a:t>
            </a:r>
            <a:r>
              <a:rPr lang="ru-RU" dirty="0"/>
              <a:t>, сына Нестора. В поэме Квинта Ахиллес убил шесть амазонок, двоих троянцев и эфиопа </a:t>
            </a:r>
            <a:r>
              <a:rPr lang="ru-RU" dirty="0" err="1"/>
              <a:t>Мемнона</a:t>
            </a:r>
            <a:r>
              <a:rPr lang="ru-RU" dirty="0"/>
              <a:t>. Согласно </a:t>
            </a:r>
            <a:r>
              <a:rPr lang="ru-RU" dirty="0" err="1"/>
              <a:t>Гигину</a:t>
            </a:r>
            <a:r>
              <a:rPr lang="ru-RU" dirty="0"/>
              <a:t>, он убил Троила, </a:t>
            </a:r>
            <a:r>
              <a:rPr lang="ru-RU" dirty="0" err="1"/>
              <a:t>Астинома</a:t>
            </a:r>
            <a:r>
              <a:rPr lang="ru-RU" dirty="0"/>
              <a:t> и </a:t>
            </a:r>
            <a:r>
              <a:rPr lang="ru-RU" dirty="0" err="1" smtClean="0"/>
              <a:t>Пилемена</a:t>
            </a:r>
            <a:r>
              <a:rPr lang="ru-RU" dirty="0" smtClean="0"/>
              <a:t>. </a:t>
            </a:r>
            <a:r>
              <a:rPr lang="ru-RU" dirty="0"/>
              <a:t>Всего же от руки Ахиллеса пали 72 </a:t>
            </a:r>
            <a:r>
              <a:rPr lang="ru-RU" dirty="0" smtClean="0"/>
              <a:t>воина.</a:t>
            </a:r>
            <a:endParaRPr lang="ru-RU" dirty="0"/>
          </a:p>
          <a:p>
            <a:endParaRPr lang="ru-RU" dirty="0"/>
          </a:p>
          <a:p>
            <a:r>
              <a:rPr lang="ru-RU" dirty="0"/>
              <a:t>Сразив множество врагов, Ахиллес в последней схватке дошел до </a:t>
            </a:r>
            <a:r>
              <a:rPr lang="ru-RU" dirty="0" err="1"/>
              <a:t>Скейских</a:t>
            </a:r>
            <a:r>
              <a:rPr lang="ru-RU" dirty="0"/>
              <a:t> ворот </a:t>
            </a:r>
            <a:r>
              <a:rPr lang="ru-RU" dirty="0" err="1" smtClean="0"/>
              <a:t>Илиона</a:t>
            </a:r>
            <a:r>
              <a:rPr lang="ru-RU" dirty="0" smtClean="0"/>
              <a:t>, </a:t>
            </a:r>
            <a:r>
              <a:rPr lang="ru-RU" dirty="0"/>
              <a:t>но здесь стрела, пущенная из лука Париса и направляемая рукой самого </a:t>
            </a:r>
            <a:r>
              <a:rPr lang="ru-RU" dirty="0" smtClean="0"/>
              <a:t>Аполлона, </a:t>
            </a:r>
            <a:r>
              <a:rPr lang="ru-RU" dirty="0"/>
              <a:t>поразила его в единственное уязвимое место — пяту, и герой погиб. Согласно некоторым авторам Ахиллес убит непосредственно самим </a:t>
            </a:r>
            <a:r>
              <a:rPr lang="ru-RU" dirty="0" smtClean="0"/>
              <a:t>Аполлоном </a:t>
            </a:r>
            <a:r>
              <a:rPr lang="ru-RU" dirty="0"/>
              <a:t>или стрелой Аполлона, принявшего облик </a:t>
            </a:r>
            <a:r>
              <a:rPr lang="ru-RU" dirty="0" smtClean="0"/>
              <a:t>Париса, </a:t>
            </a:r>
            <a:r>
              <a:rPr lang="ru-RU" dirty="0"/>
              <a:t>или же Парисом, спрятавшимся за статуей Аполлона </a:t>
            </a:r>
            <a:r>
              <a:rPr lang="ru-RU" dirty="0" err="1" smtClean="0"/>
              <a:t>Фимбрейского</a:t>
            </a:r>
            <a:r>
              <a:rPr lang="ru-RU" dirty="0" smtClean="0"/>
              <a:t>. </a:t>
            </a:r>
            <a:r>
              <a:rPr lang="ru-RU" dirty="0"/>
              <a:t>Самый ранний автор, упоминающий об уязвимости лодыжки Ахилла, — </a:t>
            </a:r>
            <a:r>
              <a:rPr lang="ru-RU" dirty="0" smtClean="0"/>
              <a:t>Стаций, </a:t>
            </a:r>
            <a:r>
              <a:rPr lang="ru-RU" dirty="0"/>
              <a:t>однако имеется более раннее изображение на амфоре VI в. до н. э</a:t>
            </a:r>
            <a:r>
              <a:rPr lang="ru-RU" dirty="0" smtClean="0"/>
              <a:t>.[, </a:t>
            </a:r>
            <a:r>
              <a:rPr lang="ru-RU" dirty="0"/>
              <a:t>где видим Ахиллеса, раненного в ногу.</a:t>
            </a:r>
          </a:p>
          <a:p>
            <a:endParaRPr lang="ru-RU" dirty="0"/>
          </a:p>
          <a:p>
            <a:r>
              <a:rPr lang="ru-RU" dirty="0"/>
              <a:t>Позднейшие сказания переносят смерть Ахилла в храм Аполлона в </a:t>
            </a:r>
            <a:r>
              <a:rPr lang="ru-RU" dirty="0" err="1"/>
              <a:t>Фимбре</a:t>
            </a:r>
            <a:r>
              <a:rPr lang="ru-RU" dirty="0"/>
              <a:t>, близ Трои, куда он явился, чтобы обвенчаться с Поликсеной, младшей дочерью Приама. Эти сказания сообщают, что Ахилл был убит Парисом и </a:t>
            </a:r>
            <a:r>
              <a:rPr lang="ru-RU" dirty="0" err="1"/>
              <a:t>Деифобом</a:t>
            </a:r>
            <a:r>
              <a:rPr lang="ru-RU" dirty="0"/>
              <a:t>, когда сватался к Поликсене и пришёл на </a:t>
            </a:r>
            <a:r>
              <a:rPr lang="ru-RU" dirty="0" smtClean="0"/>
              <a:t>переговоры.</a:t>
            </a:r>
            <a:endParaRPr lang="ru-RU" dirty="0"/>
          </a:p>
          <a:p>
            <a:endParaRPr lang="ru-RU" dirty="0"/>
          </a:p>
          <a:p>
            <a:r>
              <a:rPr lang="ru-RU" dirty="0"/>
              <a:t>Согласно Птолемею </a:t>
            </a:r>
            <a:r>
              <a:rPr lang="ru-RU" dirty="0" err="1"/>
              <a:t>Гефестиону</a:t>
            </a:r>
            <a:r>
              <a:rPr lang="ru-RU" dirty="0"/>
              <a:t> Ахиллес был убит </a:t>
            </a:r>
            <a:r>
              <a:rPr lang="ru-RU" dirty="0" err="1"/>
              <a:t>Геленом</a:t>
            </a:r>
            <a:r>
              <a:rPr lang="ru-RU" dirty="0"/>
              <a:t> или </a:t>
            </a:r>
            <a:r>
              <a:rPr lang="ru-RU" dirty="0" err="1"/>
              <a:t>Пентесилеей</a:t>
            </a:r>
            <a:r>
              <a:rPr lang="ru-RU" dirty="0"/>
              <a:t>, после чего Фетида воскресила его, он убил </a:t>
            </a:r>
            <a:r>
              <a:rPr lang="ru-RU" dirty="0" err="1"/>
              <a:t>Пентесилею</a:t>
            </a:r>
            <a:r>
              <a:rPr lang="ru-RU" dirty="0"/>
              <a:t> и вернулся к </a:t>
            </a:r>
            <a:r>
              <a:rPr lang="ru-RU" dirty="0" smtClean="0"/>
              <a:t>Аиду.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665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9455" y="577191"/>
            <a:ext cx="802178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</a:t>
            </a:r>
            <a:r>
              <a:rPr lang="ru-RU" dirty="0"/>
              <a:t>существующей версии тело Ахиллеса было выкуплено за равный вес золота с золотоносной реки </a:t>
            </a:r>
            <a:r>
              <a:rPr lang="ru-RU" dirty="0" err="1" smtClean="0"/>
              <a:t>Пактол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  <a:p>
            <a:r>
              <a:rPr lang="ru-RU" dirty="0"/>
              <a:t>Греки воздвигли Ахиллесу мавзолей на берегу </a:t>
            </a:r>
            <a:r>
              <a:rPr lang="ru-RU" dirty="0" err="1"/>
              <a:t>Геллеспонта</a:t>
            </a:r>
            <a:r>
              <a:rPr lang="ru-RU" dirty="0"/>
              <a:t>, и здесь же, чтобы умиротворить тень героя, принесли ему в жертву Поликсену. За доспехи Ахиллеса, по рассказу Гомера, спорили Аякс </a:t>
            </a:r>
            <a:r>
              <a:rPr lang="ru-RU" dirty="0" err="1"/>
              <a:t>Теламонид</a:t>
            </a:r>
            <a:r>
              <a:rPr lang="ru-RU" dirty="0"/>
              <a:t> и Одиссей </a:t>
            </a:r>
            <a:r>
              <a:rPr lang="ru-RU" dirty="0" err="1"/>
              <a:t>Лаэртид</a:t>
            </a:r>
            <a:r>
              <a:rPr lang="ru-RU" dirty="0"/>
              <a:t>. Агамемнон присудил их последнему. В «Одиссее» Ахилл пребывает в подземном царстве, где его встречает </a:t>
            </a:r>
            <a:r>
              <a:rPr lang="ru-RU" dirty="0" smtClean="0"/>
              <a:t>Одиссей. </a:t>
            </a:r>
            <a:r>
              <a:rPr lang="ru-RU" dirty="0"/>
              <a:t>Похоронен Ахиллес в золотой амфоре (Гомер), которую Дионис подарил Фетиде (</a:t>
            </a:r>
            <a:r>
              <a:rPr lang="ru-RU" dirty="0" err="1"/>
              <a:t>Ликофрон</a:t>
            </a:r>
            <a:r>
              <a:rPr lang="ru-RU" dirty="0"/>
              <a:t>, </a:t>
            </a:r>
            <a:r>
              <a:rPr lang="ru-RU" dirty="0" err="1"/>
              <a:t>Стесихор</a:t>
            </a:r>
            <a:r>
              <a:rPr lang="ru-RU" dirty="0"/>
              <a:t>).</a:t>
            </a:r>
          </a:p>
          <a:p>
            <a:endParaRPr lang="ru-RU" dirty="0"/>
          </a:p>
          <a:p>
            <a:r>
              <a:rPr lang="ru-RU" dirty="0"/>
              <a:t>Но уже «</a:t>
            </a:r>
            <a:r>
              <a:rPr lang="ru-RU" dirty="0" err="1"/>
              <a:t>Эфиопида</a:t>
            </a:r>
            <a:r>
              <a:rPr lang="ru-RU" dirty="0"/>
              <a:t>», один из эпосов эпического цикла, повествует, что Фетида увела своего сына с горящего костра и перенесла его на остров </a:t>
            </a:r>
            <a:r>
              <a:rPr lang="ru-RU" dirty="0" smtClean="0"/>
              <a:t>Левка (</a:t>
            </a:r>
            <a:r>
              <a:rPr lang="ru-RU" dirty="0"/>
              <a:t>наз. Змеиный остров при устье Истра Дуная), где он продолжает жить в обществе других обоготворённых героев и героинь. Остров этот служил центром культа Ахилла, равно как курган, который высится на </a:t>
            </a:r>
            <a:r>
              <a:rPr lang="ru-RU" dirty="0" err="1"/>
              <a:t>Сигейском</a:t>
            </a:r>
            <a:r>
              <a:rPr lang="ru-RU" dirty="0"/>
              <a:t> холме перед Троей и до сих пор слывёт гробницей Ахилла. Святилище и памятник Ахилла, а также памятники </a:t>
            </a:r>
            <a:r>
              <a:rPr lang="ru-RU" dirty="0" err="1"/>
              <a:t>Патрокла</a:t>
            </a:r>
            <a:r>
              <a:rPr lang="ru-RU" dirty="0"/>
              <a:t> и </a:t>
            </a:r>
            <a:r>
              <a:rPr lang="ru-RU" dirty="0" err="1"/>
              <a:t>Антилоха</a:t>
            </a:r>
            <a:r>
              <a:rPr lang="ru-RU" dirty="0"/>
              <a:t> были у мыса </a:t>
            </a:r>
            <a:r>
              <a:rPr lang="ru-RU" dirty="0" err="1" smtClean="0"/>
              <a:t>Сигей</a:t>
            </a:r>
            <a:r>
              <a:rPr lang="ru-RU" dirty="0" smtClean="0"/>
              <a:t>. </a:t>
            </a:r>
            <a:r>
              <a:rPr lang="ru-RU" dirty="0"/>
              <a:t>Храмы его имелись ещё в Элиде, Спарте и других местах.</a:t>
            </a:r>
          </a:p>
        </p:txBody>
      </p:sp>
    </p:spTree>
    <p:extLst>
      <p:ext uri="{BB962C8B-B14F-4D97-AF65-F5344CB8AC3E}">
        <p14:creationId xmlns:p14="http://schemas.microsoft.com/office/powerpoint/2010/main" val="1008470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кульптор Йоханнес Гётц (1909)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674" y="390697"/>
            <a:ext cx="3995651" cy="599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977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Презентацию выполнил Булганин Артем ученик 6  «Г» класса 586 гимназии</a:t>
            </a:r>
            <a:br>
              <a:rPr lang="ru-RU" dirty="0" smtClean="0"/>
            </a:br>
            <a:r>
              <a:rPr lang="ru-RU" dirty="0" smtClean="0"/>
              <a:t> г. Санкт-Петербурга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Учитель : Позднякова Ю.В.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858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8595" y="1553359"/>
            <a:ext cx="8005157" cy="3158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Ахилла, или Ахиллеса, греческая мифология называет одним из самых выдающихся героев Троянской войны.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Легенда о нем зародилась в Фессалии, а вскоре распространилась по другим областям Греции. В городе </a:t>
            </a:r>
            <a:r>
              <a:rPr lang="ru-RU" dirty="0" err="1"/>
              <a:t>Парсии</a:t>
            </a:r>
            <a:r>
              <a:rPr lang="ru-RU" dirty="0"/>
              <a:t>, который находился в </a:t>
            </a:r>
            <a:r>
              <a:rPr lang="ru-RU" dirty="0" err="1"/>
              <a:t>Лаконии</a:t>
            </a:r>
            <a:r>
              <a:rPr lang="ru-RU" dirty="0"/>
              <a:t>, существовал даже храм Ахилла, где в память о герое ежегодно совершались празднования. Другой храм был построен у дороги из Аркадии в Спарту; в нем тоже приносились жертвы. Позднее легенды об Ахилле распространились в южной части Италии и среди жителей Сицилии.</a:t>
            </a:r>
          </a:p>
        </p:txBody>
      </p:sp>
    </p:spTree>
    <p:extLst>
      <p:ext uri="{BB962C8B-B14F-4D97-AF65-F5344CB8AC3E}">
        <p14:creationId xmlns:p14="http://schemas.microsoft.com/office/powerpoint/2010/main" val="2167149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6109" y="798022"/>
            <a:ext cx="5677593" cy="1957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/>
              <a:t>Ахилл являлся сыном морской богини Фетиды и царя </a:t>
            </a:r>
            <a:r>
              <a:rPr lang="ru-RU" dirty="0" err="1"/>
              <a:t>мирмидонян</a:t>
            </a:r>
            <a:r>
              <a:rPr lang="ru-RU" dirty="0"/>
              <a:t> </a:t>
            </a:r>
            <a:r>
              <a:rPr lang="ru-RU" dirty="0" err="1"/>
              <a:t>Пелея</a:t>
            </a:r>
            <a:r>
              <a:rPr lang="ru-RU" dirty="0"/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Самая распространенная версия легенды повествует о том, что мать окунула мальчика в воды реки Стикс, держа его за пятку, после чего Ахилл стал неуязвимым в бою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upload.wikimedia.org/wikipedia/commons/thumb/c/cf/Leon_Benouville_The_Wrath_of_Achilles.jpg/800px-Leon_Benouville_The_Wrath_of_Achil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53" y="373004"/>
            <a:ext cx="3319146" cy="596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450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1461" y="168428"/>
            <a:ext cx="6184669" cy="661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Родив сына, Фетида решила сделать его бессмертным. Согласно наиболее ранней версии мифа, втайне от мужа она по ночам клала младенца в горящую печь, «чтобы выжечь в нём всё смертное, которое было в нём от отца», а днём натирала его амброзией. </a:t>
            </a:r>
            <a:r>
              <a:rPr lang="ru-RU" dirty="0" err="1"/>
              <a:t>Пелей</a:t>
            </a:r>
            <a:r>
              <a:rPr lang="ru-RU" dirty="0"/>
              <a:t> однажды увидел это, пришёл в ужас и выхватил ребёнка у Фетиды. Та, оскорблённая, бросила мужа и сына и вернулась к сёстрам. Одна из лодыжек младенца осталась </a:t>
            </a:r>
            <a:r>
              <a:rPr lang="ru-RU" dirty="0" smtClean="0"/>
              <a:t>не натёртой; </a:t>
            </a:r>
            <a:r>
              <a:rPr lang="ru-RU" dirty="0"/>
              <a:t>её заменили костью, взятой у быстроногого </a:t>
            </a:r>
            <a:r>
              <a:rPr lang="ru-RU" dirty="0" err="1"/>
              <a:t>Дамиса</a:t>
            </a:r>
            <a:r>
              <a:rPr lang="ru-RU" dirty="0"/>
              <a:t>, и эта часть тела стала единственным слабым местом Позже в схолиях к Аристофану появилась версия, согласно которой Фетида шестерых своих сыновей сознательно сожгла заживо, а седьмого </a:t>
            </a:r>
            <a:r>
              <a:rPr lang="ru-RU" dirty="0" err="1"/>
              <a:t>Пелей</a:t>
            </a:r>
            <a:r>
              <a:rPr lang="ru-RU" dirty="0"/>
              <a:t> у неё отобрал и таким образом спас. Наконец, получил распространение ещё один вариант мифа, по которому Фетида ради придания ребёнку неуязвимости погрузила его в воды реки </a:t>
            </a:r>
            <a:r>
              <a:rPr lang="ru-RU" dirty="0" smtClean="0"/>
              <a:t>Стикс. </a:t>
            </a:r>
            <a:r>
              <a:rPr lang="ru-RU" dirty="0"/>
              <a:t>Она держала сына за пятку, которая из-за этого осталась единственным уязвимым местом на теле Ахилла</a:t>
            </a:r>
            <a:r>
              <a:rPr lang="ru-RU" dirty="0" smtClean="0">
                <a:solidFill>
                  <a:srgbClr val="01324E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upload.wikimedia.org/wikipedia/commons/1/11/Johann_Balthasar_Probst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36" y="422246"/>
            <a:ext cx="4075604" cy="564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998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52902" y="274321"/>
            <a:ext cx="6217919" cy="631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Изначально, по данным </a:t>
            </a:r>
            <a:r>
              <a:rPr lang="ru-RU" dirty="0" err="1"/>
              <a:t>Агаместра</a:t>
            </a:r>
            <a:r>
              <a:rPr lang="ru-RU" dirty="0"/>
              <a:t> из </a:t>
            </a:r>
            <a:r>
              <a:rPr lang="ru-RU" dirty="0" err="1"/>
              <a:t>Фарсала</a:t>
            </a:r>
            <a:r>
              <a:rPr lang="ru-RU" dirty="0"/>
              <a:t>, сын </a:t>
            </a:r>
            <a:r>
              <a:rPr lang="ru-RU" dirty="0" err="1"/>
              <a:t>Пелея</a:t>
            </a:r>
            <a:r>
              <a:rPr lang="ru-RU" dirty="0"/>
              <a:t> и Фетиды носил имя </a:t>
            </a:r>
            <a:r>
              <a:rPr lang="ru-RU" i="1" dirty="0" err="1"/>
              <a:t>Пиррисий</a:t>
            </a:r>
            <a:r>
              <a:rPr lang="ru-RU" dirty="0"/>
              <a:t> («Ледяной</a:t>
            </a:r>
            <a:r>
              <a:rPr lang="ru-RU" dirty="0" smtClean="0"/>
              <a:t>»), </a:t>
            </a:r>
            <a:r>
              <a:rPr lang="ru-RU" dirty="0"/>
              <a:t>согласно другим авторам — </a:t>
            </a:r>
            <a:r>
              <a:rPr lang="ru-RU" i="1" dirty="0" err="1"/>
              <a:t>Лигирон</a:t>
            </a:r>
            <a:r>
              <a:rPr lang="ru-RU" dirty="0"/>
              <a:t>. Позже его стали называть </a:t>
            </a:r>
            <a:r>
              <a:rPr lang="ru-RU" i="1" dirty="0"/>
              <a:t>Ахилл</a:t>
            </a:r>
            <a:r>
              <a:rPr lang="ru-RU" dirty="0"/>
              <a:t> («</a:t>
            </a:r>
            <a:r>
              <a:rPr lang="ru-RU" dirty="0" err="1"/>
              <a:t>безгубый</a:t>
            </a:r>
            <a:r>
              <a:rPr lang="ru-RU" dirty="0"/>
              <a:t>») — или потому, что его губы обожгло </a:t>
            </a:r>
            <a:r>
              <a:rPr lang="ru-RU" dirty="0" smtClean="0"/>
              <a:t>огнём, </a:t>
            </a:r>
            <a:r>
              <a:rPr lang="ru-RU" dirty="0"/>
              <a:t>или потому, что он не прикасался губами к материнской </a:t>
            </a:r>
            <a:r>
              <a:rPr lang="ru-RU" dirty="0" smtClean="0"/>
              <a:t>груди. </a:t>
            </a:r>
            <a:r>
              <a:rPr lang="ru-RU" dirty="0"/>
              <a:t>Отец отдал ребёнка на воспитание кентавру </a:t>
            </a:r>
            <a:r>
              <a:rPr lang="ru-RU" dirty="0" err="1"/>
              <a:t>Хирону</a:t>
            </a:r>
            <a:r>
              <a:rPr lang="ru-RU" dirty="0"/>
              <a:t>, жившему на горе </a:t>
            </a:r>
            <a:r>
              <a:rPr lang="ru-RU" dirty="0" err="1"/>
              <a:t>Пелион</a:t>
            </a:r>
            <a:r>
              <a:rPr lang="ru-RU" dirty="0"/>
              <a:t> в Беотии. О маленьком Ахилле заботились </a:t>
            </a:r>
            <a:r>
              <a:rPr lang="ru-RU" dirty="0" err="1"/>
              <a:t>Филира</a:t>
            </a:r>
            <a:r>
              <a:rPr lang="ru-RU" dirty="0"/>
              <a:t> и </a:t>
            </a:r>
            <a:r>
              <a:rPr lang="ru-RU" dirty="0" err="1"/>
              <a:t>Харикло</a:t>
            </a:r>
            <a:r>
              <a:rPr lang="ru-RU" dirty="0"/>
              <a:t> — мать и жена </a:t>
            </a:r>
            <a:r>
              <a:rPr lang="ru-RU" dirty="0" err="1"/>
              <a:t>Хирона</a:t>
            </a:r>
            <a:r>
              <a:rPr lang="ru-RU" dirty="0"/>
              <a:t> соответственно. Кентавр научил своего воспитанника охоте, верховой езде, искусствам обращения с оружием и врачевания (Плиний Старший рассказывает, что Ахилл нашёл траву, которой можно было излечивать </a:t>
            </a:r>
            <a:r>
              <a:rPr lang="ru-RU" dirty="0" smtClean="0"/>
              <a:t>раны). </a:t>
            </a:r>
            <a:r>
              <a:rPr lang="ru-RU" dirty="0"/>
              <a:t>Вместе с воспитателем маленький Ахилл был в </a:t>
            </a:r>
            <a:r>
              <a:rPr lang="ru-RU" dirty="0" err="1"/>
              <a:t>Иолке</a:t>
            </a:r>
            <a:r>
              <a:rPr lang="ru-RU" dirty="0"/>
              <a:t> и провожал отца, уплывшего в Колхиду на «Арго</a:t>
            </a:r>
            <a:r>
              <a:rPr lang="ru-RU" dirty="0" smtClean="0"/>
              <a:t>». </a:t>
            </a:r>
            <a:r>
              <a:rPr lang="ru-RU" dirty="0"/>
              <a:t>Позже он видел Геракла, заглянувшего на </a:t>
            </a:r>
            <a:r>
              <a:rPr lang="ru-RU" dirty="0" err="1"/>
              <a:t>Пелион</a:t>
            </a:r>
            <a:r>
              <a:rPr lang="ru-RU" dirty="0"/>
              <a:t>, чтобы проведать старого друга </a:t>
            </a:r>
            <a:r>
              <a:rPr lang="ru-RU" dirty="0" err="1" smtClean="0"/>
              <a:t>Хирона</a:t>
            </a:r>
            <a:r>
              <a:rPr lang="ru-RU" dirty="0" smtClean="0"/>
              <a:t>, </a:t>
            </a:r>
            <a:r>
              <a:rPr lang="ru-RU" dirty="0"/>
              <a:t>и без боязни дотронулся до львиной шкуры, покрывавшей плечи </a:t>
            </a:r>
            <a:r>
              <a:rPr lang="ru-RU" dirty="0" smtClean="0"/>
              <a:t>героя .</a:t>
            </a:r>
            <a:endParaRPr lang="ru-RU" dirty="0"/>
          </a:p>
        </p:txBody>
      </p:sp>
      <p:pic>
        <p:nvPicPr>
          <p:cNvPr id="4098" name="Picture 2" descr="https://upload.wikimedia.org/wikipedia/commons/thumb/9/96/Achilleus_Lyra.jpg/1024px-Achilleus_Ly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24" y="738448"/>
            <a:ext cx="4387244" cy="435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580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45178" y="751344"/>
            <a:ext cx="97175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Судя по отдельным пассажам в «Илиаде</a:t>
            </a:r>
            <a:r>
              <a:rPr lang="ru-RU" dirty="0" smtClean="0"/>
              <a:t>», </a:t>
            </a:r>
            <a:r>
              <a:rPr lang="ru-RU" dirty="0"/>
              <a:t>существовала альтернативная версия, по которой </a:t>
            </a:r>
            <a:r>
              <a:rPr lang="ru-RU" dirty="0" err="1"/>
              <a:t>Пелей</a:t>
            </a:r>
            <a:r>
              <a:rPr lang="ru-RU" dirty="0"/>
              <a:t> и Фетида остались вместе, и Ахилл воспитывался в их доме. Когда ахейцы начали подготовку к походу на Трою, </a:t>
            </a:r>
            <a:r>
              <a:rPr lang="ru-RU" dirty="0" err="1"/>
              <a:t>Пелей</a:t>
            </a:r>
            <a:r>
              <a:rPr lang="ru-RU" dirty="0"/>
              <a:t> отправил сына, тогда ещё «в войне неискусного», к Агамемнону, дав ему Феникса в качестве </a:t>
            </a:r>
            <a:r>
              <a:rPr lang="ru-RU" dirty="0" smtClean="0"/>
              <a:t>сопровождающего. </a:t>
            </a:r>
            <a:r>
              <a:rPr lang="ru-RU" dirty="0"/>
              <a:t>Согласно Еврипиду, Ахилл ещё до этих событий был в числе претендентов на руку прекрасной Елены, похищение которой троянским царевичем Парисом стало поводом к началу войны.</a:t>
            </a:r>
          </a:p>
          <a:p>
            <a:r>
              <a:rPr lang="ru-RU" dirty="0"/>
              <a:t>Классическим стал другой вариант мифа: Фетида, узнав о готовящемся походе и зная, что её сыну суждено погибнуть под стенами Трои, спрятала Ахилла, тогда ещё ребёнка, на острове </a:t>
            </a:r>
            <a:r>
              <a:rPr lang="ru-RU" dirty="0" err="1"/>
              <a:t>Скирос</a:t>
            </a:r>
            <a:r>
              <a:rPr lang="ru-RU" dirty="0"/>
              <a:t>. Там девятилетний </a:t>
            </a:r>
            <a:r>
              <a:rPr lang="ru-RU" dirty="0" err="1"/>
              <a:t>Пелид</a:t>
            </a:r>
            <a:r>
              <a:rPr lang="ru-RU" dirty="0"/>
              <a:t>, переодетый в девочку и носивший, по разным источникам, имя Пирра, </a:t>
            </a:r>
            <a:r>
              <a:rPr lang="ru-RU" dirty="0" err="1"/>
              <a:t>Керкесира</a:t>
            </a:r>
            <a:r>
              <a:rPr lang="ru-RU" dirty="0"/>
              <a:t> или </a:t>
            </a:r>
            <a:r>
              <a:rPr lang="ru-RU" dirty="0" err="1"/>
              <a:t>Исса</a:t>
            </a:r>
            <a:r>
              <a:rPr lang="ru-RU" dirty="0"/>
              <a:t>, проводил время в играх с </a:t>
            </a:r>
            <a:r>
              <a:rPr lang="ru-RU" dirty="0" err="1"/>
              <a:t>дочерьми</a:t>
            </a:r>
            <a:r>
              <a:rPr lang="ru-RU" dirty="0"/>
              <a:t> местного царя </a:t>
            </a:r>
            <a:r>
              <a:rPr lang="ru-RU" dirty="0" err="1" smtClean="0"/>
              <a:t>Ликомеда</a:t>
            </a:r>
            <a:r>
              <a:rPr lang="ru-RU" dirty="0" smtClean="0"/>
              <a:t>. </a:t>
            </a:r>
            <a:r>
              <a:rPr lang="ru-RU" dirty="0"/>
              <a:t>Несмотря на свой юный возраст, он вступил в связь с одной из царевен, </a:t>
            </a:r>
            <a:r>
              <a:rPr lang="ru-RU" dirty="0" err="1"/>
              <a:t>Деидамией</a:t>
            </a:r>
            <a:r>
              <a:rPr lang="ru-RU" dirty="0"/>
              <a:t>, и та позже родила сына </a:t>
            </a:r>
            <a:r>
              <a:rPr lang="ru-RU" dirty="0" err="1"/>
              <a:t>Неоптолема</a:t>
            </a:r>
            <a:r>
              <a:rPr lang="ru-RU" dirty="0"/>
              <a:t>.</a:t>
            </a:r>
            <a:endParaRPr lang="ru-RU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8648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40080" y="217065"/>
            <a:ext cx="102412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Однако ахейцы не могли отправиться в поход без Ахилла. </a:t>
            </a:r>
            <a:r>
              <a:rPr lang="ru-RU" dirty="0" err="1"/>
              <a:t>Калхант</a:t>
            </a:r>
            <a:r>
              <a:rPr lang="ru-RU" dirty="0"/>
              <a:t> предсказал им, что без этого героя война будет проиграна; поэтому на </a:t>
            </a:r>
            <a:r>
              <a:rPr lang="ru-RU" dirty="0" err="1"/>
              <a:t>Скирос</a:t>
            </a:r>
            <a:r>
              <a:rPr lang="ru-RU" dirty="0"/>
              <a:t> отправился самый хитроумный из ахейских вождей Одиссей в сопровождении либо Феникса и Нестора, либо </a:t>
            </a:r>
            <a:r>
              <a:rPr lang="ru-RU" dirty="0" err="1"/>
              <a:t>Диомеда</a:t>
            </a:r>
            <a:r>
              <a:rPr lang="ru-RU" dirty="0"/>
              <a:t>. Чтобы заставить Ахилла выдать себя, послы разложили перед царевнами дары (драгоценности, одежду, а между ними меч и щит) и предложили выбрать что-нибудь на свой вкус. Внезапно зазвучал сигнал боевой трубы, и </a:t>
            </a:r>
            <a:r>
              <a:rPr lang="ru-RU" dirty="0" err="1"/>
              <a:t>Пелид</a:t>
            </a:r>
            <a:r>
              <a:rPr lang="ru-RU" dirty="0"/>
              <a:t> схватил оружие, чтобы кинуться в бой. После этого ему пришлось примкнуть к </a:t>
            </a:r>
            <a:r>
              <a:rPr lang="ru-RU" dirty="0" err="1"/>
              <a:t>антитроянскому</a:t>
            </a:r>
            <a:r>
              <a:rPr lang="ru-RU" dirty="0"/>
              <a:t> </a:t>
            </a:r>
            <a:r>
              <a:rPr lang="ru-RU" dirty="0" smtClean="0"/>
              <a:t>союзу.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Ахиллес перевязывает </a:t>
            </a:r>
            <a:r>
              <a:rPr lang="ru-RU" dirty="0" err="1"/>
              <a:t>Патрокла</a:t>
            </a:r>
            <a:r>
              <a:rPr lang="ru-RU" dirty="0"/>
              <a:t> (такой сцены в «Илиаде» нет, видимо, она из «</a:t>
            </a:r>
            <a:r>
              <a:rPr lang="ru-RU" dirty="0" err="1"/>
              <a:t>Киприй</a:t>
            </a:r>
            <a:r>
              <a:rPr lang="ru-RU" dirty="0"/>
              <a:t>»)</a:t>
            </a:r>
          </a:p>
          <a:p>
            <a:r>
              <a:rPr lang="ru-RU" dirty="0"/>
              <a:t>Под началом Ахилла было </a:t>
            </a:r>
            <a:r>
              <a:rPr lang="ru-RU" dirty="0" smtClean="0"/>
              <a:t>50 </a:t>
            </a:r>
            <a:r>
              <a:rPr lang="ru-RU" dirty="0"/>
              <a:t>или </a:t>
            </a:r>
            <a:r>
              <a:rPr lang="ru-RU" dirty="0" smtClean="0"/>
              <a:t>60 </a:t>
            </a:r>
            <a:r>
              <a:rPr lang="ru-RU" dirty="0"/>
              <a:t>кораблей. Герой взял с собой воспитателя Феникса, друга детства </a:t>
            </a:r>
            <a:r>
              <a:rPr lang="ru-RU" dirty="0" err="1"/>
              <a:t>Патрокла</a:t>
            </a:r>
            <a:r>
              <a:rPr lang="ru-RU" dirty="0"/>
              <a:t>. Согласно некоторым авторам в начале похода Ахиллесу было 15 лет, а война длилась 20 </a:t>
            </a:r>
            <a:r>
              <a:rPr lang="ru-RU" dirty="0" smtClean="0"/>
              <a:t>лет. </a:t>
            </a:r>
            <a:r>
              <a:rPr lang="ru-RU" dirty="0"/>
              <a:t>Первый щит Ахилла изготовил </a:t>
            </a:r>
            <a:r>
              <a:rPr lang="ru-RU" dirty="0" smtClean="0"/>
              <a:t>Гефест, </a:t>
            </a:r>
            <a:r>
              <a:rPr lang="ru-RU" dirty="0"/>
              <a:t>эту сцену изображают на </a:t>
            </a:r>
            <a:r>
              <a:rPr lang="ru-RU" dirty="0" smtClean="0"/>
              <a:t>вазах.</a:t>
            </a:r>
            <a:endParaRPr lang="ru-RU" dirty="0"/>
          </a:p>
          <a:p>
            <a:endParaRPr lang="ru-RU" dirty="0"/>
          </a:p>
          <a:p>
            <a:r>
              <a:rPr lang="ru-RU" dirty="0"/>
              <a:t>В течение долголетней осады </a:t>
            </a:r>
            <a:r>
              <a:rPr lang="ru-RU" dirty="0" err="1"/>
              <a:t>Илиона</a:t>
            </a:r>
            <a:r>
              <a:rPr lang="ru-RU" dirty="0"/>
              <a:t> Ахиллес неоднократно предпринимал набеги на различные соседние города. По существующей версии, он пять лет бродил по скифской земле в поисках </a:t>
            </a:r>
            <a:r>
              <a:rPr lang="ru-RU" dirty="0" err="1" smtClean="0"/>
              <a:t>Ифигении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272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3455" y="267216"/>
            <a:ext cx="100334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Ахилл в «Илиаде»</a:t>
            </a:r>
          </a:p>
          <a:p>
            <a:endParaRPr lang="ru-RU" dirty="0"/>
          </a:p>
          <a:p>
            <a:r>
              <a:rPr lang="ru-RU" dirty="0" smtClean="0"/>
              <a:t>Главный </a:t>
            </a:r>
            <a:r>
              <a:rPr lang="ru-RU" dirty="0"/>
              <a:t>герой гомеровской «Илиады».</a:t>
            </a:r>
          </a:p>
          <a:p>
            <a:endParaRPr lang="ru-RU" dirty="0"/>
          </a:p>
          <a:p>
            <a:r>
              <a:rPr lang="ru-RU" dirty="0"/>
              <a:t>На десятом году осады </a:t>
            </a:r>
            <a:r>
              <a:rPr lang="ru-RU" dirty="0" err="1"/>
              <a:t>Илиона</a:t>
            </a:r>
            <a:r>
              <a:rPr lang="ru-RU" dirty="0"/>
              <a:t> Ахиллес взял в плен прекрасную </a:t>
            </a:r>
            <a:r>
              <a:rPr lang="ru-RU" dirty="0" err="1"/>
              <a:t>Брисеиду</a:t>
            </a:r>
            <a:r>
              <a:rPr lang="ru-RU" dirty="0"/>
              <a:t>. Она послужила яблоком раздора между Ахиллесом и Агамемноном, который свою пленницу </a:t>
            </a:r>
            <a:r>
              <a:rPr lang="ru-RU" dirty="0" err="1"/>
              <a:t>Астиному</a:t>
            </a:r>
            <a:r>
              <a:rPr lang="ru-RU" dirty="0"/>
              <a:t> вынужден был вернуть её отцу </a:t>
            </a:r>
            <a:r>
              <a:rPr lang="ru-RU" dirty="0" err="1"/>
              <a:t>Хрису</a:t>
            </a:r>
            <a:r>
              <a:rPr lang="ru-RU" dirty="0"/>
              <a:t> и потому заявил притязание на обладание </a:t>
            </a:r>
            <a:r>
              <a:rPr lang="ru-RU" dirty="0" err="1"/>
              <a:t>Брисеидой</a:t>
            </a:r>
            <a:r>
              <a:rPr lang="ru-RU" dirty="0"/>
              <a:t>. Разгневанный Ахиллес отказался от дальнейшего участия в битвах (ср. с аналогичным отказом сражаться оскорблённого </a:t>
            </a:r>
            <a:r>
              <a:rPr lang="ru-RU" dirty="0" err="1"/>
              <a:t>Карны</a:t>
            </a:r>
            <a:r>
              <a:rPr lang="ru-RU" dirty="0"/>
              <a:t>, величайшего героя индийского сказания «Махабхарата»). Фетида, желая отомстить Агамемнону за обиду, нанесённую её сыну, умолила Зевса даровать победу троянцам. Ни бедствия греков, ни мольбы и обещания посольства, которое, по совету Нестора, снарядил к Ахиллесу Агамемнон, не могли смягчить гнева героя. Только когда троянцы под предводительством Гектора вторглись в лагерь греков, Ахиллес разрешил </a:t>
            </a:r>
            <a:r>
              <a:rPr lang="ru-RU" dirty="0" err="1"/>
              <a:t>Патроклу</a:t>
            </a:r>
            <a:r>
              <a:rPr lang="ru-RU" dirty="0"/>
              <a:t> повести на помощь грекам </a:t>
            </a:r>
            <a:r>
              <a:rPr lang="ru-RU" dirty="0" err="1"/>
              <a:t>мирмидонян</a:t>
            </a:r>
            <a:r>
              <a:rPr lang="ru-RU" dirty="0"/>
              <a:t> и для большего устрашения врагов приказал ему облечься в свои доспехи. Но </a:t>
            </a:r>
            <a:r>
              <a:rPr lang="ru-RU" dirty="0" err="1"/>
              <a:t>Патрокл</a:t>
            </a:r>
            <a:r>
              <a:rPr lang="ru-RU" dirty="0"/>
              <a:t> пал от руки Гектора, и лишь его обнажённый труп был отбит греками у троянцев, доспехи же Ахиллеса достались в добычу Гектору. Обезумевший от горя Ахиллес — безоружный, но в сопровождении Афины — появился на поле битвы, и один грозный вид героя обратил врагов в бегство.</a:t>
            </a:r>
          </a:p>
        </p:txBody>
      </p:sp>
    </p:spTree>
    <p:extLst>
      <p:ext uri="{BB962C8B-B14F-4D97-AF65-F5344CB8AC3E}">
        <p14:creationId xmlns:p14="http://schemas.microsoft.com/office/powerpoint/2010/main" val="3940420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11090" y="58847"/>
            <a:ext cx="636754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следующее утро Фетида принесла ему новые доспехи, скованные искусной рукой самого Гефеста, особенно подробно описывается в «Илиаде» щит как дивное произведение искусства (это описание имеет важное значение для первоначальной истории греческого искусства). Горя мщением, Ахилл ринулся в бой и прогнал троянцев до городских стен; один лишь Гектор осмелился противостоять ему, но и тот всё же обратился в бегство. Преследуя противника, Ахиллес три раза заставил его обежать вокруг стен Трои, наконец настиг и убил, а затем привязал обнажённый труп к своей боевой колеснице, и кони </a:t>
            </a:r>
            <a:r>
              <a:rPr lang="ru-RU" dirty="0" err="1"/>
              <a:t>повлёкли</a:t>
            </a:r>
            <a:r>
              <a:rPr lang="ru-RU" dirty="0"/>
              <a:t> бездыханное тело в лагерь греков. Совершив пышную тризну по </a:t>
            </a:r>
            <a:r>
              <a:rPr lang="ru-RU" dirty="0" err="1"/>
              <a:t>Патроклу</a:t>
            </a:r>
            <a:r>
              <a:rPr lang="ru-RU" dirty="0"/>
              <a:t>, Ахиллес вернул за богатый выкуп труп Гектора его отцу, царю Приаму, который явился в его палатку молить об этом.</a:t>
            </a:r>
          </a:p>
          <a:p>
            <a:endParaRPr lang="ru-RU" dirty="0"/>
          </a:p>
          <a:p>
            <a:r>
              <a:rPr lang="ru-RU" dirty="0"/>
              <a:t>В «Илиаде» от руки Ахиллеса погибли 23 троянца, названных поименно, например </a:t>
            </a:r>
            <a:r>
              <a:rPr lang="ru-RU" dirty="0" err="1" smtClean="0"/>
              <a:t>Астеропей</a:t>
            </a:r>
            <a:r>
              <a:rPr lang="ru-RU" dirty="0" smtClean="0"/>
              <a:t>. </a:t>
            </a:r>
            <a:r>
              <a:rPr lang="ru-RU" dirty="0"/>
              <a:t>Эней скрестил оружие с Ахиллесом, но затем бежал от него. Ахиллес сражался с </a:t>
            </a:r>
            <a:r>
              <a:rPr lang="ru-RU" dirty="0" err="1"/>
              <a:t>Агенором</a:t>
            </a:r>
            <a:r>
              <a:rPr lang="ru-RU" dirty="0"/>
              <a:t>, которого спас Аполлон.</a:t>
            </a:r>
          </a:p>
        </p:txBody>
      </p:sp>
      <p:pic>
        <p:nvPicPr>
          <p:cNvPr id="6146" name="Picture 2" descr="https://upload.wikimedia.org/wikipedia/commons/b/b4/Schopin_Achille_poursuivi_par_le_Xant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6" y="1266306"/>
            <a:ext cx="4708831" cy="371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71178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Override1.xml><?xml version="1.0" encoding="utf-8"?>
<a:themeOverride xmlns:a="http://schemas.openxmlformats.org/drawingml/2006/main">
  <a:clrScheme name="Slice">
    <a:dk1>
      <a:sysClr val="windowText" lastClr="000000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</TotalTime>
  <Words>1199</Words>
  <Application>Microsoft Office PowerPoint</Application>
  <PresentationFormat>Широкоэкранный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Verdana</vt:lpstr>
      <vt:lpstr>Wingdings 3</vt:lpstr>
      <vt:lpstr>Сектор</vt:lpstr>
      <vt:lpstr>                 Ахилл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Презентацию выполнил Булганин Артем ученик 6  «Г» класса 586 гимназии  г. Санкт-Петербурга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10</cp:revision>
  <cp:lastPrinted>2022-09-19T13:33:47Z</cp:lastPrinted>
  <dcterms:created xsi:type="dcterms:W3CDTF">2022-09-15T18:47:52Z</dcterms:created>
  <dcterms:modified xsi:type="dcterms:W3CDTF">2022-09-25T17:43:38Z</dcterms:modified>
</cp:coreProperties>
</file>