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8" r:id="rId3"/>
    <p:sldId id="257" r:id="rId4"/>
    <p:sldId id="262" r:id="rId5"/>
    <p:sldId id="259" r:id="rId6"/>
    <p:sldId id="260" r:id="rId7"/>
    <p:sldId id="263" r:id="rId8"/>
    <p:sldId id="261" r:id="rId9"/>
    <p:sldId id="264"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F938DF-E409-8F40-A54C-88FEAA54821B}" v="9" dt="2022-09-19T18:18:58.0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5775"/>
  </p:normalViewPr>
  <p:slideViewPr>
    <p:cSldViewPr snapToGrid="0">
      <p:cViewPr varScale="1">
        <p:scale>
          <a:sx n="111" d="100"/>
          <a:sy n="111" d="100"/>
        </p:scale>
        <p:origin x="55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Ксения Столярова" userId="1f2f927f15537310" providerId="LiveId" clId="{90F938DF-E409-8F40-A54C-88FEAA54821B}"/>
    <pc:docChg chg="custSel addSld delSld modSld">
      <pc:chgData name="Ксения Столярова" userId="1f2f927f15537310" providerId="LiveId" clId="{90F938DF-E409-8F40-A54C-88FEAA54821B}" dt="2022-09-19T18:19:23.519" v="65" actId="1076"/>
      <pc:docMkLst>
        <pc:docMk/>
      </pc:docMkLst>
      <pc:sldChg chg="addSp delSp modSp mod modTransition">
        <pc:chgData name="Ксения Столярова" userId="1f2f927f15537310" providerId="LiveId" clId="{90F938DF-E409-8F40-A54C-88FEAA54821B}" dt="2022-09-17T05:20:01.971" v="4" actId="478"/>
        <pc:sldMkLst>
          <pc:docMk/>
          <pc:sldMk cId="2829015462" sldId="257"/>
        </pc:sldMkLst>
        <pc:spChg chg="add del mod">
          <ac:chgData name="Ксения Столярова" userId="1f2f927f15537310" providerId="LiveId" clId="{90F938DF-E409-8F40-A54C-88FEAA54821B}" dt="2022-09-17T05:20:01.971" v="4" actId="478"/>
          <ac:spMkLst>
            <pc:docMk/>
            <pc:sldMk cId="2829015462" sldId="257"/>
            <ac:spMk id="2" creationId="{1CD8CA2E-DD10-9AE1-AF8B-4818D4526D0C}"/>
          </ac:spMkLst>
        </pc:spChg>
      </pc:sldChg>
      <pc:sldChg chg="modSp mod">
        <pc:chgData name="Ксения Столярова" userId="1f2f927f15537310" providerId="LiveId" clId="{90F938DF-E409-8F40-A54C-88FEAA54821B}" dt="2022-09-19T17:22:03.809" v="37" actId="20577"/>
        <pc:sldMkLst>
          <pc:docMk/>
          <pc:sldMk cId="2397797318" sldId="260"/>
        </pc:sldMkLst>
        <pc:spChg chg="mod">
          <ac:chgData name="Ксения Столярова" userId="1f2f927f15537310" providerId="LiveId" clId="{90F938DF-E409-8F40-A54C-88FEAA54821B}" dt="2022-09-19T17:22:03.809" v="37" actId="20577"/>
          <ac:spMkLst>
            <pc:docMk/>
            <pc:sldMk cId="2397797318" sldId="260"/>
            <ac:spMk id="3" creationId="{6EBD613B-813F-0B10-F972-E01898E68FB7}"/>
          </ac:spMkLst>
        </pc:spChg>
      </pc:sldChg>
      <pc:sldChg chg="addSp delSp modSp new mod">
        <pc:chgData name="Ксения Столярова" userId="1f2f927f15537310" providerId="LiveId" clId="{90F938DF-E409-8F40-A54C-88FEAA54821B}" dt="2022-09-19T18:19:23.519" v="65" actId="1076"/>
        <pc:sldMkLst>
          <pc:docMk/>
          <pc:sldMk cId="268440635" sldId="262"/>
        </pc:sldMkLst>
        <pc:spChg chg="mod">
          <ac:chgData name="Ксения Столярова" userId="1f2f927f15537310" providerId="LiveId" clId="{90F938DF-E409-8F40-A54C-88FEAA54821B}" dt="2022-09-19T18:04:43.894" v="47" actId="20577"/>
          <ac:spMkLst>
            <pc:docMk/>
            <pc:sldMk cId="268440635" sldId="262"/>
            <ac:spMk id="2" creationId="{5B979D09-BCF2-125F-056C-9598164BE16E}"/>
          </ac:spMkLst>
        </pc:spChg>
        <pc:spChg chg="del mod">
          <ac:chgData name="Ксения Столярова" userId="1f2f927f15537310" providerId="LiveId" clId="{90F938DF-E409-8F40-A54C-88FEAA54821B}" dt="2022-09-19T18:06:11.915" v="51" actId="931"/>
          <ac:spMkLst>
            <pc:docMk/>
            <pc:sldMk cId="268440635" sldId="262"/>
            <ac:spMk id="3" creationId="{9D1CBD53-0363-3E87-A52E-87AB0621D1CA}"/>
          </ac:spMkLst>
        </pc:spChg>
        <pc:picChg chg="add del mod">
          <ac:chgData name="Ксения Столярова" userId="1f2f927f15537310" providerId="LiveId" clId="{90F938DF-E409-8F40-A54C-88FEAA54821B}" dt="2022-09-19T18:05:00" v="50" actId="21"/>
          <ac:picMkLst>
            <pc:docMk/>
            <pc:sldMk cId="268440635" sldId="262"/>
            <ac:picMk id="4" creationId="{DB918A30-0DD1-2C07-2C2B-50D4540D1A2F}"/>
          </ac:picMkLst>
        </pc:picChg>
        <pc:picChg chg="add del mod">
          <ac:chgData name="Ксения Столярова" userId="1f2f927f15537310" providerId="LiveId" clId="{90F938DF-E409-8F40-A54C-88FEAA54821B}" dt="2022-09-19T18:04:54.766" v="49" actId="21"/>
          <ac:picMkLst>
            <pc:docMk/>
            <pc:sldMk cId="268440635" sldId="262"/>
            <ac:picMk id="5" creationId="{7133FF0F-EC9E-6633-9196-A9E24EAF821A}"/>
          </ac:picMkLst>
        </pc:picChg>
        <pc:picChg chg="add mod">
          <ac:chgData name="Ксения Столярова" userId="1f2f927f15537310" providerId="LiveId" clId="{90F938DF-E409-8F40-A54C-88FEAA54821B}" dt="2022-09-19T18:06:17.748" v="52" actId="1076"/>
          <ac:picMkLst>
            <pc:docMk/>
            <pc:sldMk cId="268440635" sldId="262"/>
            <ac:picMk id="7" creationId="{2E8D59C5-7EE3-7934-E32C-A8954A188C59}"/>
          </ac:picMkLst>
        </pc:picChg>
        <pc:picChg chg="add del mod">
          <ac:chgData name="Ксения Столярова" userId="1f2f927f15537310" providerId="LiveId" clId="{90F938DF-E409-8F40-A54C-88FEAA54821B}" dt="2022-09-19T18:16:34.920" v="54" actId="21"/>
          <ac:picMkLst>
            <pc:docMk/>
            <pc:sldMk cId="268440635" sldId="262"/>
            <ac:picMk id="8" creationId="{A7DAC62B-9E4D-7C5D-E9E5-2C65EB432C6B}"/>
          </ac:picMkLst>
        </pc:picChg>
        <pc:picChg chg="add del mod">
          <ac:chgData name="Ксения Столярова" userId="1f2f927f15537310" providerId="LiveId" clId="{90F938DF-E409-8F40-A54C-88FEAA54821B}" dt="2022-09-19T18:16:43.784" v="56" actId="21"/>
          <ac:picMkLst>
            <pc:docMk/>
            <pc:sldMk cId="268440635" sldId="262"/>
            <ac:picMk id="9" creationId="{3082A518-60D7-9D03-9732-C2C8D0C913AB}"/>
          </ac:picMkLst>
        </pc:picChg>
        <pc:picChg chg="add mod">
          <ac:chgData name="Ксения Столярова" userId="1f2f927f15537310" providerId="LiveId" clId="{90F938DF-E409-8F40-A54C-88FEAA54821B}" dt="2022-09-19T18:19:23.519" v="65" actId="1076"/>
          <ac:picMkLst>
            <pc:docMk/>
            <pc:sldMk cId="268440635" sldId="262"/>
            <ac:picMk id="11" creationId="{5874F95C-FC91-E0E7-E6AD-C4B309FD0BB8}"/>
          </ac:picMkLst>
        </pc:picChg>
      </pc:sldChg>
      <pc:sldChg chg="new del">
        <pc:chgData name="Ксения Столярова" userId="1f2f927f15537310" providerId="LiveId" clId="{90F938DF-E409-8F40-A54C-88FEAA54821B}" dt="2022-09-19T17:21:07.026" v="36" actId="2696"/>
        <pc:sldMkLst>
          <pc:docMk/>
          <pc:sldMk cId="2860600473" sldId="263"/>
        </pc:sldMkLst>
      </pc:sldChg>
      <pc:sldChg chg="addSp delSp modSp new mod">
        <pc:chgData name="Ксения Столярова" userId="1f2f927f15537310" providerId="LiveId" clId="{90F938DF-E409-8F40-A54C-88FEAA54821B}" dt="2022-09-19T17:50:52.217" v="45" actId="1076"/>
        <pc:sldMkLst>
          <pc:docMk/>
          <pc:sldMk cId="3921286227" sldId="263"/>
        </pc:sldMkLst>
        <pc:spChg chg="del">
          <ac:chgData name="Ксения Столярова" userId="1f2f927f15537310" providerId="LiveId" clId="{90F938DF-E409-8F40-A54C-88FEAA54821B}" dt="2022-09-19T17:49:23.510" v="39" actId="931"/>
          <ac:spMkLst>
            <pc:docMk/>
            <pc:sldMk cId="3921286227" sldId="263"/>
            <ac:spMk id="3" creationId="{FE9218EA-DE36-AEBD-17A5-33CC3B941749}"/>
          </ac:spMkLst>
        </pc:spChg>
        <pc:picChg chg="add mod">
          <ac:chgData name="Ксения Столярова" userId="1f2f927f15537310" providerId="LiveId" clId="{90F938DF-E409-8F40-A54C-88FEAA54821B}" dt="2022-09-19T17:50:50.448" v="44" actId="1076"/>
          <ac:picMkLst>
            <pc:docMk/>
            <pc:sldMk cId="3921286227" sldId="263"/>
            <ac:picMk id="5" creationId="{757400D5-076B-535B-8D4F-288E74417953}"/>
          </ac:picMkLst>
        </pc:picChg>
        <pc:picChg chg="add mod">
          <ac:chgData name="Ксения Столярова" userId="1f2f927f15537310" providerId="LiveId" clId="{90F938DF-E409-8F40-A54C-88FEAA54821B}" dt="2022-09-19T17:50:52.217" v="45" actId="1076"/>
          <ac:picMkLst>
            <pc:docMk/>
            <pc:sldMk cId="3921286227" sldId="263"/>
            <ac:picMk id="7" creationId="{852008F9-4FC9-69AD-FD31-B6C1CB2CB57A}"/>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ru-RU"/>
              <a:t>Образец заголовка</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dirty="0"/>
              <a:pPr/>
              <a:t>9/25/2022</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9/25/2022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9/25/2022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9/25/2022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ru-RU"/>
              <a:t>Образец заголовка</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dirty="0"/>
              <a:pPr/>
              <a:t>9/25/2022</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ru-RU"/>
              <a:t>Образец заголовка</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dirty="0"/>
              <a:t>9/25/2022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ru-RU"/>
              <a:t>Образец заголовка</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dirty="0"/>
              <a:t>9/25/2022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dirty="0"/>
              <a:t>9/25/2022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dirty="0"/>
              <a:t>9/25/2022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ru-RU"/>
              <a:t>Образец заголовка</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9/25/2022</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ru-RU"/>
              <a:t>Образец заголовка</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9/25/2022</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dirty="0"/>
              <a:pPr/>
              <a:t>9/25/2022</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dirty="0"/>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ru.wikipedia.org/wiki/%D0%A2%D1%80%D0%BE%D1%8F%D0%BD%D1%81%D0%BA%D0%B0%D1%8F_%D0%B2%D0%BE%D0%B9%D0%BD%D0%B0" TargetMode="External"/><Relationship Id="rId2" Type="http://schemas.openxmlformats.org/officeDocument/2006/relationships/hyperlink" Target="https://ru.wikipedia.org/wiki/%D0%94%D1%80%D0%B5%D0%B2%D0%BD%D0%B5%D0%B3%D1%80%D0%B5%D1%87%D0%B5%D1%81%D0%BA%D0%B0%D1%8F_%D0%BC%D0%B8%D1%84%D0%BE%D0%BB%D0%BE%D0%B3%D0%B8%D1%8F" TargetMode="External"/><Relationship Id="rId1" Type="http://schemas.openxmlformats.org/officeDocument/2006/relationships/slideLayout" Target="../slideLayouts/slideLayout2.xml"/><Relationship Id="rId6" Type="http://schemas.openxmlformats.org/officeDocument/2006/relationships/hyperlink" Target="https://ru.wikipedia.org/wiki/%D0%AD%D0%B0%D0%BA%D0%B8%D0%B4%D1%8B" TargetMode="External"/><Relationship Id="rId5" Type="http://schemas.openxmlformats.org/officeDocument/2006/relationships/hyperlink" Target="https://ru.wikipedia.org/wiki/%D0%93%D0%BE%D0%BC%D0%B5%D1%80" TargetMode="External"/><Relationship Id="rId4" Type="http://schemas.openxmlformats.org/officeDocument/2006/relationships/hyperlink" Target="https://ru.wikipedia.org/wiki/%D0%98%D0%BB%D0%B8%D0%B0%D0%B4%D0%B0"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https://ru.wikipedia.org/wiki/%D0%A4%D0%B5%D1%82%D0%B8%D0%B4%D0%B0" TargetMode="External"/><Relationship Id="rId13" Type="http://schemas.openxmlformats.org/officeDocument/2006/relationships/hyperlink" Target="https://ru.wikipedia.org/wiki/%D0%93%D0%B5%D1%84%D0%B5%D1%81%D1%82" TargetMode="External"/><Relationship Id="rId18" Type="http://schemas.openxmlformats.org/officeDocument/2006/relationships/hyperlink" Target="https://ru.wikipedia.org/wiki/%D0%90%D0%B3%D0%B5%D0%BD%D0%BE%D1%80" TargetMode="External"/><Relationship Id="rId3" Type="http://schemas.openxmlformats.org/officeDocument/2006/relationships/hyperlink" Target="https://ru.wikipedia.org/wiki/%D0%90%D0%B3%D0%B0%D0%BC%D0%B5%D0%BC%D0%BD%D0%BE%D0%BD" TargetMode="External"/><Relationship Id="rId7" Type="http://schemas.openxmlformats.org/officeDocument/2006/relationships/hyperlink" Target="https://ru.wikipedia.org/wiki/%D0%9C%D0%B0%D1%85%D0%B0%D0%B1%D1%85%D0%B0%D1%80%D0%B0%D1%82%D0%B0" TargetMode="External"/><Relationship Id="rId12" Type="http://schemas.openxmlformats.org/officeDocument/2006/relationships/hyperlink" Target="https://ru.wikipedia.org/wiki/%D0%90%D1%84%D0%B8%D0%BD%D0%B0" TargetMode="External"/><Relationship Id="rId17" Type="http://schemas.openxmlformats.org/officeDocument/2006/relationships/hyperlink" Target="https://ru.wikipedia.org/wiki/%D0%AD%D0%BD%D0%B5%D0%B9" TargetMode="External"/><Relationship Id="rId2" Type="http://schemas.openxmlformats.org/officeDocument/2006/relationships/hyperlink" Target="https://ru.wikipedia.org/wiki/%D0%91%D1%80%D0%B8%D1%81%D0%B5%D0%B8%D0%B4%D0%B0" TargetMode="External"/><Relationship Id="rId16" Type="http://schemas.openxmlformats.org/officeDocument/2006/relationships/hyperlink" Target="https://ru.wikipedia.org/wiki/%D0%90%D1%81%D1%82%D0%B5%D1%80%D0%BE%D0%BF%D0%B5%D0%B9" TargetMode="External"/><Relationship Id="rId1" Type="http://schemas.openxmlformats.org/officeDocument/2006/relationships/slideLayout" Target="../slideLayouts/slideLayout2.xml"/><Relationship Id="rId6" Type="http://schemas.openxmlformats.org/officeDocument/2006/relationships/hyperlink" Target="https://ru.wikipedia.org/wiki/%D0%9A%D0%B0%D1%80%D0%BD%D0%B0" TargetMode="External"/><Relationship Id="rId11" Type="http://schemas.openxmlformats.org/officeDocument/2006/relationships/hyperlink" Target="https://ru.wikipedia.org/wiki/%D0%9F%D0%B0%D1%82%D1%80%D0%BE%D0%BA%D0%BB" TargetMode="External"/><Relationship Id="rId5" Type="http://schemas.openxmlformats.org/officeDocument/2006/relationships/hyperlink" Target="https://ru.wikipedia.org/wiki/%D0%A5%D1%80%D0%B8%D1%81" TargetMode="External"/><Relationship Id="rId15" Type="http://schemas.openxmlformats.org/officeDocument/2006/relationships/hyperlink" Target="https://ru.wikipedia.org/wiki/%D0%9F%D1%80%D0%B8%D0%B0%D0%BC" TargetMode="External"/><Relationship Id="rId10" Type="http://schemas.openxmlformats.org/officeDocument/2006/relationships/hyperlink" Target="https://ru.wikipedia.org/wiki/%D0%93%D0%B5%D0%BA%D1%82%D0%BE%D1%80" TargetMode="External"/><Relationship Id="rId19" Type="http://schemas.openxmlformats.org/officeDocument/2006/relationships/hyperlink" Target="https://ru.wikipedia.org/wiki/%D0%90%D0%BF%D0%BE%D0%BB%D0%BB%D0%BE%D0%BD" TargetMode="External"/><Relationship Id="rId4" Type="http://schemas.openxmlformats.org/officeDocument/2006/relationships/hyperlink" Target="https://ru.wikipedia.org/wiki/%D0%A5%D1%80%D0%B8%D1%81%D0%B5%D0%B8%D0%B4%D0%B0" TargetMode="External"/><Relationship Id="rId9" Type="http://schemas.openxmlformats.org/officeDocument/2006/relationships/hyperlink" Target="https://ru.wikipedia.org/wiki/%D0%97%D0%B5%D0%B2%D1%81" TargetMode="External"/><Relationship Id="rId14" Type="http://schemas.openxmlformats.org/officeDocument/2006/relationships/hyperlink" Target="https://ru.wikipedia.org/wiki/%D0%A9%D0%B8%D1%82_%D0%90%D1%85%D0%B8%D0%BB%D0%BB%D0%B0"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s://ru.wikipedia.org/wiki/%D0%9F%D0%B8%D0%BB%D0%B5%D0%BC%D0%B5%D0%BD" TargetMode="External"/><Relationship Id="rId13" Type="http://schemas.openxmlformats.org/officeDocument/2006/relationships/hyperlink" Target="https://ru.wikipedia.org/wiki/%D0%9F%D0%BE%D0%BB%D0%B8%D0%BA%D1%81%D0%B5%D0%BD%D0%B0" TargetMode="External"/><Relationship Id="rId3" Type="http://schemas.openxmlformats.org/officeDocument/2006/relationships/hyperlink" Target="https://ru.wikipedia.org/wiki/%D0%9F%D0%B5%D0%BD%D1%82%D0%B5%D1%81%D0%B8%D0%BB%D0%B5%D1%8F" TargetMode="External"/><Relationship Id="rId7" Type="http://schemas.openxmlformats.org/officeDocument/2006/relationships/hyperlink" Target="https://ru.wikipedia.org/wiki/%D0%A2%D1%80%D0%BE%D0%B8%D0%BB" TargetMode="External"/><Relationship Id="rId12" Type="http://schemas.openxmlformats.org/officeDocument/2006/relationships/hyperlink" Target="https://ru.wikipedia.org/wiki/%D0%A1%D1%82%D0%B0%D1%86%D0%B8%D0%B9" TargetMode="External"/><Relationship Id="rId2" Type="http://schemas.openxmlformats.org/officeDocument/2006/relationships/hyperlink" Target="https://ru.wikipedia.org/wiki/%D0%A2%D1%80%D0%BE%D1%8F" TargetMode="External"/><Relationship Id="rId1" Type="http://schemas.openxmlformats.org/officeDocument/2006/relationships/slideLayout" Target="../slideLayouts/slideLayout2.xml"/><Relationship Id="rId6" Type="http://schemas.openxmlformats.org/officeDocument/2006/relationships/hyperlink" Target="https://ru.wikipedia.org/wiki/%D0%9A%D0%B2%D0%B8%D0%BD%D1%82_%D0%A1%D0%BC%D0%B8%D1%80%D0%BD%D1%81%D0%BA%D0%B8%D0%B9" TargetMode="External"/><Relationship Id="rId11" Type="http://schemas.openxmlformats.org/officeDocument/2006/relationships/hyperlink" Target="https://ru.wikipedia.org/wiki/%D0%90%D1%85%D0%B8%D0%BB%D0%BB%D0%B5%D1%81%D0%BE%D0%B2%D0%B0_%D0%BF%D1%8F%D1%82%D0%B0" TargetMode="External"/><Relationship Id="rId5" Type="http://schemas.openxmlformats.org/officeDocument/2006/relationships/hyperlink" Target="https://ru.wikipedia.org/wiki/%D0%90%D0%BD%D1%82%D0%B8%D0%BB%D0%BE%D1%85" TargetMode="External"/><Relationship Id="rId10" Type="http://schemas.openxmlformats.org/officeDocument/2006/relationships/hyperlink" Target="https://ru.wikipedia.org/wiki/%D0%90%D0%BF%D0%BE%D0%BB%D0%BB%D0%BE%D0%BD" TargetMode="External"/><Relationship Id="rId4" Type="http://schemas.openxmlformats.org/officeDocument/2006/relationships/hyperlink" Target="https://ru.wikipedia.org/wiki/%D0%9C%D0%B5%D0%BC%D0%BD%D0%BE%D0%BD_(%D0%BC%D0%B8%D1%84%D0%BE%D0%BB%D0%BE%D0%B3%D0%B8%D1%8F)" TargetMode="External"/><Relationship Id="rId9" Type="http://schemas.openxmlformats.org/officeDocument/2006/relationships/hyperlink" Target="https://ru.wikipedia.org/wiki/%D0%9F%D0%B0%D1%80%D0%B8%D1%81" TargetMode="External"/><Relationship Id="rId14" Type="http://schemas.openxmlformats.org/officeDocument/2006/relationships/hyperlink" Target="https://ru.wikipedia.org/wiki/%D0%94%D0%B5%D0%B8%D1%84%D0%BE%D0%B1"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12EA63B-1A27-9893-B813-CC0C0AA88D9B}"/>
              </a:ext>
            </a:extLst>
          </p:cNvPr>
          <p:cNvSpPr>
            <a:spLocks noGrp="1"/>
          </p:cNvSpPr>
          <p:nvPr>
            <p:ph type="ctrTitle"/>
          </p:nvPr>
        </p:nvSpPr>
        <p:spPr>
          <a:xfrm>
            <a:off x="2822448" y="2007910"/>
            <a:ext cx="6547104" cy="2137370"/>
          </a:xfrm>
        </p:spPr>
        <p:txBody>
          <a:bodyPr/>
          <a:lstStyle/>
          <a:p>
            <a:r>
              <a:rPr lang="ru-RU" sz="5400" dirty="0"/>
              <a:t>Мифы об Ахилле</a:t>
            </a:r>
          </a:p>
        </p:txBody>
      </p:sp>
    </p:spTree>
    <p:extLst>
      <p:ext uri="{BB962C8B-B14F-4D97-AF65-F5344CB8AC3E}">
        <p14:creationId xmlns:p14="http://schemas.microsoft.com/office/powerpoint/2010/main" val="839352451"/>
      </p:ext>
    </p:extLst>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2C082C3-5F09-AD68-6D20-F41D7F5E29AC}"/>
              </a:ext>
            </a:extLst>
          </p:cNvPr>
          <p:cNvSpPr>
            <a:spLocks noGrp="1"/>
          </p:cNvSpPr>
          <p:nvPr>
            <p:ph type="title"/>
          </p:nvPr>
        </p:nvSpPr>
        <p:spPr>
          <a:xfrm>
            <a:off x="3420320" y="636608"/>
            <a:ext cx="9601200" cy="1485900"/>
          </a:xfrm>
        </p:spPr>
        <p:txBody>
          <a:bodyPr>
            <a:normAutofit/>
          </a:bodyPr>
          <a:lstStyle/>
          <a:p>
            <a:r>
              <a:rPr lang="ru-RU" dirty="0"/>
              <a:t>Кто такой Ахилле?</a:t>
            </a:r>
          </a:p>
        </p:txBody>
      </p:sp>
      <p:sp>
        <p:nvSpPr>
          <p:cNvPr id="3" name="Объект 2">
            <a:extLst>
              <a:ext uri="{FF2B5EF4-FFF2-40B4-BE49-F238E27FC236}">
                <a16:creationId xmlns:a16="http://schemas.microsoft.com/office/drawing/2014/main" id="{AA9E6EB7-5727-7D4F-1F02-0241C0CCA0B3}"/>
              </a:ext>
            </a:extLst>
          </p:cNvPr>
          <p:cNvSpPr>
            <a:spLocks noGrp="1"/>
          </p:cNvSpPr>
          <p:nvPr>
            <p:ph idx="1"/>
          </p:nvPr>
        </p:nvSpPr>
        <p:spPr>
          <a:xfrm>
            <a:off x="1203767" y="2453833"/>
            <a:ext cx="10509813" cy="4027025"/>
          </a:xfrm>
        </p:spPr>
        <p:txBody>
          <a:bodyPr/>
          <a:lstStyle/>
          <a:p>
            <a:pPr marL="0" indent="0">
              <a:buNone/>
            </a:pPr>
            <a:r>
              <a:rPr lang="ru-RU" sz="2800" dirty="0"/>
              <a:t>       персонаж </a:t>
            </a:r>
            <a:r>
              <a:rPr lang="ru-RU" sz="2800" dirty="0">
                <a:hlinkClick r:id="rId2" tooltip="Древнегреческая мифология"/>
              </a:rPr>
              <a:t>древнегреческой мифологии</a:t>
            </a:r>
            <a:r>
              <a:rPr lang="ru-RU" sz="2800" dirty="0"/>
              <a:t>, участник </a:t>
            </a:r>
            <a:r>
              <a:rPr lang="ru-RU" sz="2800" dirty="0">
                <a:hlinkClick r:id="rId3" tooltip="Троянская война"/>
              </a:rPr>
              <a:t>Троянской войны</a:t>
            </a:r>
            <a:r>
              <a:rPr lang="ru-RU" sz="2800" dirty="0"/>
              <a:t>, один из главных героев «</a:t>
            </a:r>
            <a:r>
              <a:rPr lang="ru-RU" sz="2800" dirty="0">
                <a:hlinkClick r:id="rId4" tooltip="Илиада"/>
              </a:rPr>
              <a:t>Илиады</a:t>
            </a:r>
            <a:r>
              <a:rPr lang="ru-RU" sz="2800" dirty="0"/>
              <a:t>» </a:t>
            </a:r>
            <a:r>
              <a:rPr lang="ru-RU" sz="2800" dirty="0">
                <a:hlinkClick r:id="rId5" tooltip="Гомер"/>
              </a:rPr>
              <a:t>Гомера</a:t>
            </a:r>
            <a:r>
              <a:rPr lang="ru-RU" sz="2800" dirty="0"/>
              <a:t>. Принадлежал к роду </a:t>
            </a:r>
            <a:r>
              <a:rPr lang="ru-RU" sz="2800" dirty="0">
                <a:hlinkClick r:id="rId6" tooltip="Эакиды"/>
              </a:rPr>
              <a:t>Эакидов</a:t>
            </a:r>
            <a:r>
              <a:rPr lang="ru-RU" sz="2800" dirty="0"/>
              <a:t>.</a:t>
            </a:r>
          </a:p>
          <a:p>
            <a:pPr marL="0" indent="0">
              <a:buNone/>
            </a:pPr>
            <a:endParaRPr lang="ru-RU" sz="2800" dirty="0"/>
          </a:p>
          <a:p>
            <a:pPr marL="0" indent="0">
              <a:buNone/>
            </a:pPr>
            <a:endParaRPr lang="ru-RU" dirty="0"/>
          </a:p>
        </p:txBody>
      </p:sp>
    </p:spTree>
    <p:extLst>
      <p:ext uri="{BB962C8B-B14F-4D97-AF65-F5344CB8AC3E}">
        <p14:creationId xmlns:p14="http://schemas.microsoft.com/office/powerpoint/2010/main" val="384752196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Группа 7">
            <a:extLst>
              <a:ext uri="{FF2B5EF4-FFF2-40B4-BE49-F238E27FC236}">
                <a16:creationId xmlns:a16="http://schemas.microsoft.com/office/drawing/2014/main" id="{B58E583D-74E8-35E5-2A24-AD99E8B5D1AA}"/>
              </a:ext>
            </a:extLst>
          </p:cNvPr>
          <p:cNvGrpSpPr/>
          <p:nvPr/>
        </p:nvGrpSpPr>
        <p:grpSpPr>
          <a:xfrm>
            <a:off x="908481" y="1752017"/>
            <a:ext cx="11023168" cy="3555949"/>
            <a:chOff x="1165730" y="1609367"/>
            <a:chExt cx="12029978" cy="3932976"/>
          </a:xfrm>
        </p:grpSpPr>
        <p:sp>
          <p:nvSpPr>
            <p:cNvPr id="9" name="Полилиния 8">
              <a:extLst>
                <a:ext uri="{FF2B5EF4-FFF2-40B4-BE49-F238E27FC236}">
                  <a16:creationId xmlns:a16="http://schemas.microsoft.com/office/drawing/2014/main" id="{0859120C-18AD-A605-F5C5-14605EA37194}"/>
                </a:ext>
              </a:extLst>
            </p:cNvPr>
            <p:cNvSpPr/>
            <p:nvPr/>
          </p:nvSpPr>
          <p:spPr>
            <a:xfrm>
              <a:off x="1165730" y="1900734"/>
              <a:ext cx="2669262" cy="1334631"/>
            </a:xfrm>
            <a:custGeom>
              <a:avLst/>
              <a:gdLst>
                <a:gd name="connsiteX0" fmla="*/ 0 w 2669262"/>
                <a:gd name="connsiteY0" fmla="*/ 133463 h 1334631"/>
                <a:gd name="connsiteX1" fmla="*/ 133463 w 2669262"/>
                <a:gd name="connsiteY1" fmla="*/ 0 h 1334631"/>
                <a:gd name="connsiteX2" fmla="*/ 2535799 w 2669262"/>
                <a:gd name="connsiteY2" fmla="*/ 0 h 1334631"/>
                <a:gd name="connsiteX3" fmla="*/ 2669262 w 2669262"/>
                <a:gd name="connsiteY3" fmla="*/ 133463 h 1334631"/>
                <a:gd name="connsiteX4" fmla="*/ 2669262 w 2669262"/>
                <a:gd name="connsiteY4" fmla="*/ 1201168 h 1334631"/>
                <a:gd name="connsiteX5" fmla="*/ 2535799 w 2669262"/>
                <a:gd name="connsiteY5" fmla="*/ 1334631 h 1334631"/>
                <a:gd name="connsiteX6" fmla="*/ 133463 w 2669262"/>
                <a:gd name="connsiteY6" fmla="*/ 1334631 h 1334631"/>
                <a:gd name="connsiteX7" fmla="*/ 0 w 2669262"/>
                <a:gd name="connsiteY7" fmla="*/ 1201168 h 1334631"/>
                <a:gd name="connsiteX8" fmla="*/ 0 w 2669262"/>
                <a:gd name="connsiteY8" fmla="*/ 133463 h 133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9262" h="1334631">
                  <a:moveTo>
                    <a:pt x="0" y="133463"/>
                  </a:moveTo>
                  <a:cubicBezTo>
                    <a:pt x="0" y="59753"/>
                    <a:pt x="59753" y="0"/>
                    <a:pt x="133463" y="0"/>
                  </a:cubicBezTo>
                  <a:lnTo>
                    <a:pt x="2535799" y="0"/>
                  </a:lnTo>
                  <a:cubicBezTo>
                    <a:pt x="2609509" y="0"/>
                    <a:pt x="2669262" y="59753"/>
                    <a:pt x="2669262" y="133463"/>
                  </a:cubicBezTo>
                  <a:lnTo>
                    <a:pt x="2669262" y="1201168"/>
                  </a:lnTo>
                  <a:cubicBezTo>
                    <a:pt x="2669262" y="1274878"/>
                    <a:pt x="2609509" y="1334631"/>
                    <a:pt x="2535799" y="1334631"/>
                  </a:cubicBezTo>
                  <a:lnTo>
                    <a:pt x="133463" y="1334631"/>
                  </a:lnTo>
                  <a:cubicBezTo>
                    <a:pt x="59753" y="1334631"/>
                    <a:pt x="0" y="1274878"/>
                    <a:pt x="0" y="1201168"/>
                  </a:cubicBezTo>
                  <a:lnTo>
                    <a:pt x="0" y="13346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0365" tIns="80365" rIns="80365" bIns="80365" numCol="1" spcCol="1270" anchor="ctr" anchorCtr="0">
              <a:noAutofit/>
            </a:bodyPr>
            <a:lstStyle/>
            <a:p>
              <a:pPr marL="0" lvl="0" indent="0" algn="ctr" defTabSz="2889250">
                <a:lnSpc>
                  <a:spcPct val="90000"/>
                </a:lnSpc>
                <a:spcBef>
                  <a:spcPct val="0"/>
                </a:spcBef>
                <a:spcAft>
                  <a:spcPct val="35000"/>
                </a:spcAft>
                <a:buNone/>
              </a:pPr>
              <a:r>
                <a:rPr lang="ru-RU" sz="2400" kern="1200" dirty="0" err="1"/>
                <a:t>Федита</a:t>
              </a:r>
              <a:endParaRPr lang="ru-RU" sz="2400" kern="1200" dirty="0"/>
            </a:p>
            <a:p>
              <a:pPr marL="0" lvl="0" indent="0" algn="ctr" defTabSz="2889250">
                <a:lnSpc>
                  <a:spcPct val="90000"/>
                </a:lnSpc>
                <a:spcBef>
                  <a:spcPct val="0"/>
                </a:spcBef>
                <a:spcAft>
                  <a:spcPct val="35000"/>
                </a:spcAft>
                <a:buNone/>
              </a:pPr>
              <a:r>
                <a:rPr lang="ru-RU" sz="2000" dirty="0"/>
                <a:t>(мать)</a:t>
              </a:r>
              <a:endParaRPr lang="ru-RU" sz="2000" kern="1200" dirty="0"/>
            </a:p>
          </p:txBody>
        </p:sp>
        <p:sp>
          <p:nvSpPr>
            <p:cNvPr id="10" name="Полилиния 9">
              <a:extLst>
                <a:ext uri="{FF2B5EF4-FFF2-40B4-BE49-F238E27FC236}">
                  <a16:creationId xmlns:a16="http://schemas.microsoft.com/office/drawing/2014/main" id="{19F8FE6E-CC99-A4C8-89F3-DA2D0ED1E0CA}"/>
                </a:ext>
              </a:extLst>
            </p:cNvPr>
            <p:cNvSpPr/>
            <p:nvPr/>
          </p:nvSpPr>
          <p:spPr>
            <a:xfrm rot="2879416">
              <a:off x="3630434" y="2917321"/>
              <a:ext cx="1154987" cy="496216"/>
            </a:xfrm>
            <a:custGeom>
              <a:avLst/>
              <a:gdLst>
                <a:gd name="connsiteX0" fmla="*/ 0 w 1570053"/>
                <a:gd name="connsiteY0" fmla="*/ 23291 h 46582"/>
                <a:gd name="connsiteX1" fmla="*/ 1570053 w 1570053"/>
                <a:gd name="connsiteY1" fmla="*/ 23291 h 46582"/>
              </a:gdLst>
              <a:ahLst/>
              <a:cxnLst>
                <a:cxn ang="0">
                  <a:pos x="connsiteX0" y="connsiteY0"/>
                </a:cxn>
                <a:cxn ang="0">
                  <a:pos x="connsiteX1" y="connsiteY1"/>
                </a:cxn>
              </a:cxnLst>
              <a:rect l="l" t="t" r="r" b="b"/>
              <a:pathLst>
                <a:path w="1570053" h="46582">
                  <a:moveTo>
                    <a:pt x="0" y="23291"/>
                  </a:moveTo>
                  <a:lnTo>
                    <a:pt x="1570053" y="2329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758475" tIns="-15960" rIns="758475" bIns="-15961" numCol="1" spcCol="1270" anchor="ctr" anchorCtr="0">
              <a:noAutofit/>
            </a:bodyPr>
            <a:lstStyle/>
            <a:p>
              <a:pPr marL="0" lvl="0" indent="0" algn="ctr" defTabSz="266700">
                <a:lnSpc>
                  <a:spcPct val="90000"/>
                </a:lnSpc>
                <a:spcBef>
                  <a:spcPct val="0"/>
                </a:spcBef>
                <a:spcAft>
                  <a:spcPct val="35000"/>
                </a:spcAft>
                <a:buNone/>
              </a:pPr>
              <a:endParaRPr lang="ru-RU" sz="600" kern="1200"/>
            </a:p>
          </p:txBody>
        </p:sp>
        <p:sp>
          <p:nvSpPr>
            <p:cNvPr id="11" name="Полилиния 10">
              <a:extLst>
                <a:ext uri="{FF2B5EF4-FFF2-40B4-BE49-F238E27FC236}">
                  <a16:creationId xmlns:a16="http://schemas.microsoft.com/office/drawing/2014/main" id="{C453155B-76B4-4A49-CCDA-EE527ACE1A7C}"/>
                </a:ext>
              </a:extLst>
            </p:cNvPr>
            <p:cNvSpPr/>
            <p:nvPr/>
          </p:nvSpPr>
          <p:spPr>
            <a:xfrm>
              <a:off x="4519955" y="2823770"/>
              <a:ext cx="2669262" cy="1334631"/>
            </a:xfrm>
            <a:custGeom>
              <a:avLst/>
              <a:gdLst>
                <a:gd name="connsiteX0" fmla="*/ 0 w 2669262"/>
                <a:gd name="connsiteY0" fmla="*/ 133463 h 1334631"/>
                <a:gd name="connsiteX1" fmla="*/ 133463 w 2669262"/>
                <a:gd name="connsiteY1" fmla="*/ 0 h 1334631"/>
                <a:gd name="connsiteX2" fmla="*/ 2535799 w 2669262"/>
                <a:gd name="connsiteY2" fmla="*/ 0 h 1334631"/>
                <a:gd name="connsiteX3" fmla="*/ 2669262 w 2669262"/>
                <a:gd name="connsiteY3" fmla="*/ 133463 h 1334631"/>
                <a:gd name="connsiteX4" fmla="*/ 2669262 w 2669262"/>
                <a:gd name="connsiteY4" fmla="*/ 1201168 h 1334631"/>
                <a:gd name="connsiteX5" fmla="*/ 2535799 w 2669262"/>
                <a:gd name="connsiteY5" fmla="*/ 1334631 h 1334631"/>
                <a:gd name="connsiteX6" fmla="*/ 133463 w 2669262"/>
                <a:gd name="connsiteY6" fmla="*/ 1334631 h 1334631"/>
                <a:gd name="connsiteX7" fmla="*/ 0 w 2669262"/>
                <a:gd name="connsiteY7" fmla="*/ 1201168 h 1334631"/>
                <a:gd name="connsiteX8" fmla="*/ 0 w 2669262"/>
                <a:gd name="connsiteY8" fmla="*/ 133463 h 133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9262" h="1334631">
                  <a:moveTo>
                    <a:pt x="0" y="133463"/>
                  </a:moveTo>
                  <a:cubicBezTo>
                    <a:pt x="0" y="59753"/>
                    <a:pt x="59753" y="0"/>
                    <a:pt x="133463" y="0"/>
                  </a:cubicBezTo>
                  <a:lnTo>
                    <a:pt x="2535799" y="0"/>
                  </a:lnTo>
                  <a:cubicBezTo>
                    <a:pt x="2609509" y="0"/>
                    <a:pt x="2669262" y="59753"/>
                    <a:pt x="2669262" y="133463"/>
                  </a:cubicBezTo>
                  <a:lnTo>
                    <a:pt x="2669262" y="1201168"/>
                  </a:lnTo>
                  <a:cubicBezTo>
                    <a:pt x="2669262" y="1274878"/>
                    <a:pt x="2609509" y="1334631"/>
                    <a:pt x="2535799" y="1334631"/>
                  </a:cubicBezTo>
                  <a:lnTo>
                    <a:pt x="133463" y="1334631"/>
                  </a:lnTo>
                  <a:cubicBezTo>
                    <a:pt x="59753" y="1334631"/>
                    <a:pt x="0" y="1274878"/>
                    <a:pt x="0" y="1201168"/>
                  </a:cubicBezTo>
                  <a:lnTo>
                    <a:pt x="0" y="13346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0365" tIns="80365" rIns="80365" bIns="80365" numCol="1" spcCol="1270" anchor="ctr" anchorCtr="0">
              <a:noAutofit/>
            </a:bodyPr>
            <a:lstStyle/>
            <a:p>
              <a:pPr marL="0" lvl="0" indent="0" algn="ctr" defTabSz="2889250">
                <a:lnSpc>
                  <a:spcPct val="90000"/>
                </a:lnSpc>
                <a:spcBef>
                  <a:spcPct val="0"/>
                </a:spcBef>
                <a:spcAft>
                  <a:spcPct val="35000"/>
                </a:spcAft>
                <a:buNone/>
              </a:pPr>
              <a:r>
                <a:rPr lang="ru-RU" sz="2400" kern="1200" dirty="0" smtClean="0"/>
                <a:t>Ахиллес</a:t>
              </a:r>
              <a:endParaRPr lang="ru-RU" sz="2400" kern="1200" dirty="0"/>
            </a:p>
          </p:txBody>
        </p:sp>
        <p:sp>
          <p:nvSpPr>
            <p:cNvPr id="12" name="Полилиния 11">
              <a:extLst>
                <a:ext uri="{FF2B5EF4-FFF2-40B4-BE49-F238E27FC236}">
                  <a16:creationId xmlns:a16="http://schemas.microsoft.com/office/drawing/2014/main" id="{44521BC1-4ACE-E55E-AA31-D3D4AED4B36F}"/>
                </a:ext>
              </a:extLst>
            </p:cNvPr>
            <p:cNvSpPr/>
            <p:nvPr/>
          </p:nvSpPr>
          <p:spPr>
            <a:xfrm rot="19457599">
              <a:off x="9802519" y="3328492"/>
              <a:ext cx="1314882" cy="46581"/>
            </a:xfrm>
            <a:custGeom>
              <a:avLst/>
              <a:gdLst>
                <a:gd name="connsiteX0" fmla="*/ 0 w 1314882"/>
                <a:gd name="connsiteY0" fmla="*/ 23291 h 46582"/>
                <a:gd name="connsiteX1" fmla="*/ 1314882 w 1314882"/>
                <a:gd name="connsiteY1" fmla="*/ 23291 h 46582"/>
              </a:gdLst>
              <a:ahLst/>
              <a:cxnLst>
                <a:cxn ang="0">
                  <a:pos x="connsiteX0" y="connsiteY0"/>
                </a:cxn>
                <a:cxn ang="0">
                  <a:pos x="connsiteX1" y="connsiteY1"/>
                </a:cxn>
              </a:cxnLst>
              <a:rect l="l" t="t" r="r" b="b"/>
              <a:pathLst>
                <a:path w="1314882" h="46582">
                  <a:moveTo>
                    <a:pt x="0" y="23291"/>
                  </a:moveTo>
                  <a:lnTo>
                    <a:pt x="1314882" y="23291"/>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37269" tIns="-9581" rIns="637269" bIns="-9581" numCol="1" spcCol="1270" anchor="ctr" anchorCtr="0">
              <a:noAutofit/>
            </a:bodyPr>
            <a:lstStyle/>
            <a:p>
              <a:pPr marL="0" lvl="0" indent="0" algn="ctr" defTabSz="222250">
                <a:lnSpc>
                  <a:spcPct val="90000"/>
                </a:lnSpc>
                <a:spcBef>
                  <a:spcPct val="0"/>
                </a:spcBef>
                <a:spcAft>
                  <a:spcPct val="35000"/>
                </a:spcAft>
                <a:buNone/>
              </a:pPr>
              <a:endParaRPr lang="ru-RU" sz="500" kern="1200"/>
            </a:p>
          </p:txBody>
        </p:sp>
        <p:sp>
          <p:nvSpPr>
            <p:cNvPr id="13" name="Полилиния 12">
              <a:extLst>
                <a:ext uri="{FF2B5EF4-FFF2-40B4-BE49-F238E27FC236}">
                  <a16:creationId xmlns:a16="http://schemas.microsoft.com/office/drawing/2014/main" id="{74568213-9D11-4D2D-E60A-705CD406E1A0}"/>
                </a:ext>
              </a:extLst>
            </p:cNvPr>
            <p:cNvSpPr/>
            <p:nvPr/>
          </p:nvSpPr>
          <p:spPr>
            <a:xfrm>
              <a:off x="10526445" y="1609367"/>
              <a:ext cx="2669262" cy="1334631"/>
            </a:xfrm>
            <a:custGeom>
              <a:avLst/>
              <a:gdLst>
                <a:gd name="connsiteX0" fmla="*/ 0 w 2669262"/>
                <a:gd name="connsiteY0" fmla="*/ 133463 h 1334631"/>
                <a:gd name="connsiteX1" fmla="*/ 133463 w 2669262"/>
                <a:gd name="connsiteY1" fmla="*/ 0 h 1334631"/>
                <a:gd name="connsiteX2" fmla="*/ 2535799 w 2669262"/>
                <a:gd name="connsiteY2" fmla="*/ 0 h 1334631"/>
                <a:gd name="connsiteX3" fmla="*/ 2669262 w 2669262"/>
                <a:gd name="connsiteY3" fmla="*/ 133463 h 1334631"/>
                <a:gd name="connsiteX4" fmla="*/ 2669262 w 2669262"/>
                <a:gd name="connsiteY4" fmla="*/ 1201168 h 1334631"/>
                <a:gd name="connsiteX5" fmla="*/ 2535799 w 2669262"/>
                <a:gd name="connsiteY5" fmla="*/ 1334631 h 1334631"/>
                <a:gd name="connsiteX6" fmla="*/ 133463 w 2669262"/>
                <a:gd name="connsiteY6" fmla="*/ 1334631 h 1334631"/>
                <a:gd name="connsiteX7" fmla="*/ 0 w 2669262"/>
                <a:gd name="connsiteY7" fmla="*/ 1201168 h 1334631"/>
                <a:gd name="connsiteX8" fmla="*/ 0 w 2669262"/>
                <a:gd name="connsiteY8" fmla="*/ 133463 h 133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9262" h="1334631">
                  <a:moveTo>
                    <a:pt x="0" y="133463"/>
                  </a:moveTo>
                  <a:cubicBezTo>
                    <a:pt x="0" y="59753"/>
                    <a:pt x="59753" y="0"/>
                    <a:pt x="133463" y="0"/>
                  </a:cubicBezTo>
                  <a:lnTo>
                    <a:pt x="2535799" y="0"/>
                  </a:lnTo>
                  <a:cubicBezTo>
                    <a:pt x="2609509" y="0"/>
                    <a:pt x="2669262" y="59753"/>
                    <a:pt x="2669262" y="133463"/>
                  </a:cubicBezTo>
                  <a:lnTo>
                    <a:pt x="2669262" y="1201168"/>
                  </a:lnTo>
                  <a:cubicBezTo>
                    <a:pt x="2669262" y="1274878"/>
                    <a:pt x="2609509" y="1334631"/>
                    <a:pt x="2535799" y="1334631"/>
                  </a:cubicBezTo>
                  <a:lnTo>
                    <a:pt x="133463" y="1334631"/>
                  </a:lnTo>
                  <a:cubicBezTo>
                    <a:pt x="59753" y="1334631"/>
                    <a:pt x="0" y="1274878"/>
                    <a:pt x="0" y="1201168"/>
                  </a:cubicBezTo>
                  <a:lnTo>
                    <a:pt x="0" y="13346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0365" tIns="80365" rIns="80365" bIns="80365" numCol="1" spcCol="1270" anchor="ctr" anchorCtr="0">
              <a:noAutofit/>
            </a:bodyPr>
            <a:lstStyle/>
            <a:p>
              <a:pPr marL="0" lvl="0" indent="0" algn="ctr" defTabSz="2889250">
                <a:lnSpc>
                  <a:spcPct val="90000"/>
                </a:lnSpc>
                <a:spcBef>
                  <a:spcPct val="0"/>
                </a:spcBef>
                <a:spcAft>
                  <a:spcPct val="35000"/>
                </a:spcAft>
                <a:buNone/>
              </a:pPr>
              <a:r>
                <a:rPr lang="ru-RU" sz="2400" dirty="0" err="1"/>
                <a:t>Евфорион</a:t>
              </a:r>
              <a:endParaRPr lang="ru-RU" sz="2400" dirty="0"/>
            </a:p>
            <a:p>
              <a:pPr marL="0" lvl="0" indent="0" algn="ctr" defTabSz="2889250">
                <a:lnSpc>
                  <a:spcPct val="90000"/>
                </a:lnSpc>
                <a:spcBef>
                  <a:spcPct val="0"/>
                </a:spcBef>
                <a:spcAft>
                  <a:spcPct val="35000"/>
                </a:spcAft>
                <a:buNone/>
              </a:pPr>
              <a:r>
                <a:rPr lang="ru-RU" sz="2000" kern="1200" dirty="0"/>
                <a:t>(сын)</a:t>
              </a:r>
            </a:p>
          </p:txBody>
        </p:sp>
        <p:sp>
          <p:nvSpPr>
            <p:cNvPr id="14" name="Полилиния 13">
              <a:extLst>
                <a:ext uri="{FF2B5EF4-FFF2-40B4-BE49-F238E27FC236}">
                  <a16:creationId xmlns:a16="http://schemas.microsoft.com/office/drawing/2014/main" id="{8BD0DAA1-8D75-589E-C34C-33DA965E7057}"/>
                </a:ext>
              </a:extLst>
            </p:cNvPr>
            <p:cNvSpPr/>
            <p:nvPr/>
          </p:nvSpPr>
          <p:spPr>
            <a:xfrm rot="2142401">
              <a:off x="9802520" y="3749730"/>
              <a:ext cx="1314882" cy="46581"/>
            </a:xfrm>
            <a:custGeom>
              <a:avLst/>
              <a:gdLst>
                <a:gd name="connsiteX0" fmla="*/ 0 w 1314882"/>
                <a:gd name="connsiteY0" fmla="*/ 23291 h 46582"/>
                <a:gd name="connsiteX1" fmla="*/ 1314882 w 1314882"/>
                <a:gd name="connsiteY1" fmla="*/ 23291 h 46582"/>
              </a:gdLst>
              <a:ahLst/>
              <a:cxnLst>
                <a:cxn ang="0">
                  <a:pos x="connsiteX0" y="connsiteY0"/>
                </a:cxn>
                <a:cxn ang="0">
                  <a:pos x="connsiteX1" y="connsiteY1"/>
                </a:cxn>
              </a:cxnLst>
              <a:rect l="l" t="t" r="r" b="b"/>
              <a:pathLst>
                <a:path w="1314882" h="46582">
                  <a:moveTo>
                    <a:pt x="0" y="23291"/>
                  </a:moveTo>
                  <a:lnTo>
                    <a:pt x="1314882" y="23291"/>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37268" tIns="-9581" rIns="637269" bIns="-9581" numCol="1" spcCol="1270" anchor="ctr" anchorCtr="0">
              <a:noAutofit/>
            </a:bodyPr>
            <a:lstStyle/>
            <a:p>
              <a:pPr marL="0" lvl="0" indent="0" algn="ctr" defTabSz="222250">
                <a:lnSpc>
                  <a:spcPct val="90000"/>
                </a:lnSpc>
                <a:spcBef>
                  <a:spcPct val="0"/>
                </a:spcBef>
                <a:spcAft>
                  <a:spcPct val="35000"/>
                </a:spcAft>
                <a:buNone/>
              </a:pPr>
              <a:endParaRPr lang="ru-RU" sz="500" kern="1200"/>
            </a:p>
          </p:txBody>
        </p:sp>
        <p:sp>
          <p:nvSpPr>
            <p:cNvPr id="15" name="Полилиния 14">
              <a:extLst>
                <a:ext uri="{FF2B5EF4-FFF2-40B4-BE49-F238E27FC236}">
                  <a16:creationId xmlns:a16="http://schemas.microsoft.com/office/drawing/2014/main" id="{FD5BF7DA-4603-79AC-2C85-B8C609968BAA}"/>
                </a:ext>
              </a:extLst>
            </p:cNvPr>
            <p:cNvSpPr/>
            <p:nvPr/>
          </p:nvSpPr>
          <p:spPr>
            <a:xfrm>
              <a:off x="7813278" y="2873082"/>
              <a:ext cx="2669262" cy="1334631"/>
            </a:xfrm>
            <a:custGeom>
              <a:avLst/>
              <a:gdLst>
                <a:gd name="connsiteX0" fmla="*/ 0 w 2669262"/>
                <a:gd name="connsiteY0" fmla="*/ 133463 h 1334631"/>
                <a:gd name="connsiteX1" fmla="*/ 133463 w 2669262"/>
                <a:gd name="connsiteY1" fmla="*/ 0 h 1334631"/>
                <a:gd name="connsiteX2" fmla="*/ 2535799 w 2669262"/>
                <a:gd name="connsiteY2" fmla="*/ 0 h 1334631"/>
                <a:gd name="connsiteX3" fmla="*/ 2669262 w 2669262"/>
                <a:gd name="connsiteY3" fmla="*/ 133463 h 1334631"/>
                <a:gd name="connsiteX4" fmla="*/ 2669262 w 2669262"/>
                <a:gd name="connsiteY4" fmla="*/ 1201168 h 1334631"/>
                <a:gd name="connsiteX5" fmla="*/ 2535799 w 2669262"/>
                <a:gd name="connsiteY5" fmla="*/ 1334631 h 1334631"/>
                <a:gd name="connsiteX6" fmla="*/ 133463 w 2669262"/>
                <a:gd name="connsiteY6" fmla="*/ 1334631 h 1334631"/>
                <a:gd name="connsiteX7" fmla="*/ 0 w 2669262"/>
                <a:gd name="connsiteY7" fmla="*/ 1201168 h 1334631"/>
                <a:gd name="connsiteX8" fmla="*/ 0 w 2669262"/>
                <a:gd name="connsiteY8" fmla="*/ 133463 h 133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9262" h="1334631">
                  <a:moveTo>
                    <a:pt x="0" y="133463"/>
                  </a:moveTo>
                  <a:cubicBezTo>
                    <a:pt x="0" y="59753"/>
                    <a:pt x="59753" y="0"/>
                    <a:pt x="133463" y="0"/>
                  </a:cubicBezTo>
                  <a:lnTo>
                    <a:pt x="2535799" y="0"/>
                  </a:lnTo>
                  <a:cubicBezTo>
                    <a:pt x="2609509" y="0"/>
                    <a:pt x="2669262" y="59753"/>
                    <a:pt x="2669262" y="133463"/>
                  </a:cubicBezTo>
                  <a:lnTo>
                    <a:pt x="2669262" y="1201168"/>
                  </a:lnTo>
                  <a:cubicBezTo>
                    <a:pt x="2669262" y="1274878"/>
                    <a:pt x="2609509" y="1334631"/>
                    <a:pt x="2535799" y="1334631"/>
                  </a:cubicBezTo>
                  <a:lnTo>
                    <a:pt x="133463" y="1334631"/>
                  </a:lnTo>
                  <a:cubicBezTo>
                    <a:pt x="59753" y="1334631"/>
                    <a:pt x="0" y="1274878"/>
                    <a:pt x="0" y="1201168"/>
                  </a:cubicBezTo>
                  <a:lnTo>
                    <a:pt x="0" y="13346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0365" tIns="80365" rIns="80365" bIns="80365" numCol="1" spcCol="1270" anchor="ctr" anchorCtr="0">
              <a:noAutofit/>
            </a:bodyPr>
            <a:lstStyle/>
            <a:p>
              <a:pPr marL="0" lvl="0" indent="0" algn="ctr" defTabSz="2889250">
                <a:lnSpc>
                  <a:spcPct val="90000"/>
                </a:lnSpc>
                <a:spcBef>
                  <a:spcPct val="0"/>
                </a:spcBef>
                <a:spcAft>
                  <a:spcPct val="35000"/>
                </a:spcAft>
                <a:buNone/>
              </a:pPr>
              <a:r>
                <a:rPr lang="ru-RU" sz="2400" kern="1200" dirty="0" err="1"/>
                <a:t>Деидамия</a:t>
              </a:r>
              <a:endParaRPr lang="ru-RU" sz="2400" kern="1200" dirty="0"/>
            </a:p>
            <a:p>
              <a:pPr marL="0" lvl="0" indent="0" algn="ctr" defTabSz="2889250">
                <a:lnSpc>
                  <a:spcPct val="90000"/>
                </a:lnSpc>
                <a:spcBef>
                  <a:spcPct val="0"/>
                </a:spcBef>
                <a:spcAft>
                  <a:spcPct val="35000"/>
                </a:spcAft>
                <a:buNone/>
              </a:pPr>
              <a:r>
                <a:rPr lang="ru-RU" sz="2000" kern="1200" dirty="0"/>
                <a:t>(супруга)</a:t>
              </a:r>
            </a:p>
          </p:txBody>
        </p:sp>
        <p:sp>
          <p:nvSpPr>
            <p:cNvPr id="16" name="Полилиния 15">
              <a:extLst>
                <a:ext uri="{FF2B5EF4-FFF2-40B4-BE49-F238E27FC236}">
                  <a16:creationId xmlns:a16="http://schemas.microsoft.com/office/drawing/2014/main" id="{83061CBC-4E5B-B76E-29E9-9473052A3DD7}"/>
                </a:ext>
              </a:extLst>
            </p:cNvPr>
            <p:cNvSpPr/>
            <p:nvPr/>
          </p:nvSpPr>
          <p:spPr>
            <a:xfrm rot="8413899" flipV="1">
              <a:off x="3469165" y="3910968"/>
              <a:ext cx="1175136" cy="45719"/>
            </a:xfrm>
            <a:custGeom>
              <a:avLst/>
              <a:gdLst>
                <a:gd name="connsiteX0" fmla="*/ 0 w 1570053"/>
                <a:gd name="connsiteY0" fmla="*/ 23291 h 46582"/>
                <a:gd name="connsiteX1" fmla="*/ 1570053 w 1570053"/>
                <a:gd name="connsiteY1" fmla="*/ 23291 h 46582"/>
              </a:gdLst>
              <a:ahLst/>
              <a:cxnLst>
                <a:cxn ang="0">
                  <a:pos x="connsiteX0" y="connsiteY0"/>
                </a:cxn>
                <a:cxn ang="0">
                  <a:pos x="connsiteX1" y="connsiteY1"/>
                </a:cxn>
              </a:cxnLst>
              <a:rect l="l" t="t" r="r" b="b"/>
              <a:pathLst>
                <a:path w="1570053" h="46582">
                  <a:moveTo>
                    <a:pt x="0" y="23291"/>
                  </a:moveTo>
                  <a:lnTo>
                    <a:pt x="1570053" y="2329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758474" tIns="-15962" rIns="758476" bIns="-15959" numCol="1" spcCol="1270" anchor="ctr" anchorCtr="0">
              <a:noAutofit/>
            </a:bodyPr>
            <a:lstStyle/>
            <a:p>
              <a:pPr marL="0" lvl="0" indent="0" algn="ctr" defTabSz="266700">
                <a:lnSpc>
                  <a:spcPct val="90000"/>
                </a:lnSpc>
                <a:spcBef>
                  <a:spcPct val="0"/>
                </a:spcBef>
                <a:spcAft>
                  <a:spcPct val="35000"/>
                </a:spcAft>
                <a:buNone/>
              </a:pPr>
              <a:endParaRPr lang="ru-RU" sz="600" kern="1200"/>
            </a:p>
          </p:txBody>
        </p:sp>
        <p:sp>
          <p:nvSpPr>
            <p:cNvPr id="17" name="Полилиния 16">
              <a:extLst>
                <a:ext uri="{FF2B5EF4-FFF2-40B4-BE49-F238E27FC236}">
                  <a16:creationId xmlns:a16="http://schemas.microsoft.com/office/drawing/2014/main" id="{0237C3D2-51FD-8943-195C-050282765CE4}"/>
                </a:ext>
              </a:extLst>
            </p:cNvPr>
            <p:cNvSpPr/>
            <p:nvPr/>
          </p:nvSpPr>
          <p:spPr>
            <a:xfrm>
              <a:off x="1167309" y="3571903"/>
              <a:ext cx="2669262" cy="1334631"/>
            </a:xfrm>
            <a:custGeom>
              <a:avLst/>
              <a:gdLst>
                <a:gd name="connsiteX0" fmla="*/ 0 w 2669262"/>
                <a:gd name="connsiteY0" fmla="*/ 133463 h 1334631"/>
                <a:gd name="connsiteX1" fmla="*/ 133463 w 2669262"/>
                <a:gd name="connsiteY1" fmla="*/ 0 h 1334631"/>
                <a:gd name="connsiteX2" fmla="*/ 2535799 w 2669262"/>
                <a:gd name="connsiteY2" fmla="*/ 0 h 1334631"/>
                <a:gd name="connsiteX3" fmla="*/ 2669262 w 2669262"/>
                <a:gd name="connsiteY3" fmla="*/ 133463 h 1334631"/>
                <a:gd name="connsiteX4" fmla="*/ 2669262 w 2669262"/>
                <a:gd name="connsiteY4" fmla="*/ 1201168 h 1334631"/>
                <a:gd name="connsiteX5" fmla="*/ 2535799 w 2669262"/>
                <a:gd name="connsiteY5" fmla="*/ 1334631 h 1334631"/>
                <a:gd name="connsiteX6" fmla="*/ 133463 w 2669262"/>
                <a:gd name="connsiteY6" fmla="*/ 1334631 h 1334631"/>
                <a:gd name="connsiteX7" fmla="*/ 0 w 2669262"/>
                <a:gd name="connsiteY7" fmla="*/ 1201168 h 1334631"/>
                <a:gd name="connsiteX8" fmla="*/ 0 w 2669262"/>
                <a:gd name="connsiteY8" fmla="*/ 133463 h 133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9262" h="1334631">
                  <a:moveTo>
                    <a:pt x="0" y="133463"/>
                  </a:moveTo>
                  <a:cubicBezTo>
                    <a:pt x="0" y="59753"/>
                    <a:pt x="59753" y="0"/>
                    <a:pt x="133463" y="0"/>
                  </a:cubicBezTo>
                  <a:lnTo>
                    <a:pt x="2535799" y="0"/>
                  </a:lnTo>
                  <a:cubicBezTo>
                    <a:pt x="2609509" y="0"/>
                    <a:pt x="2669262" y="59753"/>
                    <a:pt x="2669262" y="133463"/>
                  </a:cubicBezTo>
                  <a:lnTo>
                    <a:pt x="2669262" y="1201168"/>
                  </a:lnTo>
                  <a:cubicBezTo>
                    <a:pt x="2669262" y="1274878"/>
                    <a:pt x="2609509" y="1334631"/>
                    <a:pt x="2535799" y="1334631"/>
                  </a:cubicBezTo>
                  <a:lnTo>
                    <a:pt x="133463" y="1334631"/>
                  </a:lnTo>
                  <a:cubicBezTo>
                    <a:pt x="59753" y="1334631"/>
                    <a:pt x="0" y="1274878"/>
                    <a:pt x="0" y="1201168"/>
                  </a:cubicBezTo>
                  <a:lnTo>
                    <a:pt x="0" y="13346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0365" tIns="80365" rIns="80365" bIns="80365" numCol="1" spcCol="1270" anchor="ctr" anchorCtr="0">
              <a:noAutofit/>
            </a:bodyPr>
            <a:lstStyle/>
            <a:p>
              <a:pPr marL="0" lvl="0" indent="0" algn="ctr" defTabSz="2889250">
                <a:lnSpc>
                  <a:spcPct val="90000"/>
                </a:lnSpc>
                <a:spcBef>
                  <a:spcPct val="0"/>
                </a:spcBef>
                <a:spcAft>
                  <a:spcPct val="35000"/>
                </a:spcAft>
                <a:buNone/>
              </a:pPr>
              <a:r>
                <a:rPr lang="ru-RU" sz="2400" kern="1200" dirty="0" err="1"/>
                <a:t>Пелей</a:t>
              </a:r>
              <a:endParaRPr lang="ru-RU" sz="2400" kern="1200" dirty="0"/>
            </a:p>
            <a:p>
              <a:pPr marL="0" lvl="0" indent="0" algn="ctr" defTabSz="2889250">
                <a:lnSpc>
                  <a:spcPct val="90000"/>
                </a:lnSpc>
                <a:spcBef>
                  <a:spcPct val="0"/>
                </a:spcBef>
                <a:spcAft>
                  <a:spcPct val="35000"/>
                </a:spcAft>
                <a:buNone/>
              </a:pPr>
              <a:r>
                <a:rPr lang="ru-RU" sz="2000" dirty="0"/>
                <a:t>(отец)</a:t>
              </a:r>
              <a:endParaRPr lang="ru-RU" sz="2000" kern="1200" dirty="0"/>
            </a:p>
          </p:txBody>
        </p:sp>
        <p:sp>
          <p:nvSpPr>
            <p:cNvPr id="18" name="Полилиния 17">
              <a:extLst>
                <a:ext uri="{FF2B5EF4-FFF2-40B4-BE49-F238E27FC236}">
                  <a16:creationId xmlns:a16="http://schemas.microsoft.com/office/drawing/2014/main" id="{180E1F3F-F5B8-53E1-0A32-5B9CD8DD7E3E}"/>
                </a:ext>
              </a:extLst>
            </p:cNvPr>
            <p:cNvSpPr/>
            <p:nvPr/>
          </p:nvSpPr>
          <p:spPr>
            <a:xfrm>
              <a:off x="7189218" y="3525321"/>
              <a:ext cx="624060" cy="50566"/>
            </a:xfrm>
            <a:custGeom>
              <a:avLst/>
              <a:gdLst>
                <a:gd name="connsiteX0" fmla="*/ 0 w 1067704"/>
                <a:gd name="connsiteY0" fmla="*/ 23291 h 46582"/>
                <a:gd name="connsiteX1" fmla="*/ 1067704 w 1067704"/>
                <a:gd name="connsiteY1" fmla="*/ 23291 h 46582"/>
              </a:gdLst>
              <a:ahLst/>
              <a:cxnLst>
                <a:cxn ang="0">
                  <a:pos x="connsiteX0" y="connsiteY0"/>
                </a:cxn>
                <a:cxn ang="0">
                  <a:pos x="connsiteX1" y="connsiteY1"/>
                </a:cxn>
              </a:cxnLst>
              <a:rect l="l" t="t" r="r" b="b"/>
              <a:pathLst>
                <a:path w="1067704" h="46582">
                  <a:moveTo>
                    <a:pt x="0" y="23291"/>
                  </a:moveTo>
                  <a:lnTo>
                    <a:pt x="1067704" y="23291"/>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519859" tIns="-3401" rIns="519860" bIns="-3402" numCol="1" spcCol="1270" anchor="ctr" anchorCtr="0">
              <a:noAutofit/>
            </a:bodyPr>
            <a:lstStyle/>
            <a:p>
              <a:pPr marL="0" lvl="0" indent="0" algn="ctr" defTabSz="222250">
                <a:lnSpc>
                  <a:spcPct val="90000"/>
                </a:lnSpc>
                <a:spcBef>
                  <a:spcPct val="0"/>
                </a:spcBef>
                <a:spcAft>
                  <a:spcPct val="35000"/>
                </a:spcAft>
                <a:buNone/>
              </a:pPr>
              <a:endParaRPr lang="ru-RU" sz="500" kern="1200"/>
            </a:p>
          </p:txBody>
        </p:sp>
        <p:sp>
          <p:nvSpPr>
            <p:cNvPr id="19" name="Полилиния 18">
              <a:extLst>
                <a:ext uri="{FF2B5EF4-FFF2-40B4-BE49-F238E27FC236}">
                  <a16:creationId xmlns:a16="http://schemas.microsoft.com/office/drawing/2014/main" id="{F4478BCC-12CC-6A6F-9612-0AAB2D3620B0}"/>
                </a:ext>
              </a:extLst>
            </p:cNvPr>
            <p:cNvSpPr/>
            <p:nvPr/>
          </p:nvSpPr>
          <p:spPr>
            <a:xfrm>
              <a:off x="10526446" y="4207712"/>
              <a:ext cx="2669262" cy="1334631"/>
            </a:xfrm>
            <a:custGeom>
              <a:avLst/>
              <a:gdLst>
                <a:gd name="connsiteX0" fmla="*/ 0 w 2669262"/>
                <a:gd name="connsiteY0" fmla="*/ 133463 h 1334631"/>
                <a:gd name="connsiteX1" fmla="*/ 133463 w 2669262"/>
                <a:gd name="connsiteY1" fmla="*/ 0 h 1334631"/>
                <a:gd name="connsiteX2" fmla="*/ 2535799 w 2669262"/>
                <a:gd name="connsiteY2" fmla="*/ 0 h 1334631"/>
                <a:gd name="connsiteX3" fmla="*/ 2669262 w 2669262"/>
                <a:gd name="connsiteY3" fmla="*/ 133463 h 1334631"/>
                <a:gd name="connsiteX4" fmla="*/ 2669262 w 2669262"/>
                <a:gd name="connsiteY4" fmla="*/ 1201168 h 1334631"/>
                <a:gd name="connsiteX5" fmla="*/ 2535799 w 2669262"/>
                <a:gd name="connsiteY5" fmla="*/ 1334631 h 1334631"/>
                <a:gd name="connsiteX6" fmla="*/ 133463 w 2669262"/>
                <a:gd name="connsiteY6" fmla="*/ 1334631 h 1334631"/>
                <a:gd name="connsiteX7" fmla="*/ 0 w 2669262"/>
                <a:gd name="connsiteY7" fmla="*/ 1201168 h 1334631"/>
                <a:gd name="connsiteX8" fmla="*/ 0 w 2669262"/>
                <a:gd name="connsiteY8" fmla="*/ 133463 h 133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9262" h="1334631">
                  <a:moveTo>
                    <a:pt x="0" y="133463"/>
                  </a:moveTo>
                  <a:cubicBezTo>
                    <a:pt x="0" y="59753"/>
                    <a:pt x="59753" y="0"/>
                    <a:pt x="133463" y="0"/>
                  </a:cubicBezTo>
                  <a:lnTo>
                    <a:pt x="2535799" y="0"/>
                  </a:lnTo>
                  <a:cubicBezTo>
                    <a:pt x="2609509" y="0"/>
                    <a:pt x="2669262" y="59753"/>
                    <a:pt x="2669262" y="133463"/>
                  </a:cubicBezTo>
                  <a:lnTo>
                    <a:pt x="2669262" y="1201168"/>
                  </a:lnTo>
                  <a:cubicBezTo>
                    <a:pt x="2669262" y="1274878"/>
                    <a:pt x="2609509" y="1334631"/>
                    <a:pt x="2535799" y="1334631"/>
                  </a:cubicBezTo>
                  <a:lnTo>
                    <a:pt x="133463" y="1334631"/>
                  </a:lnTo>
                  <a:cubicBezTo>
                    <a:pt x="59753" y="1334631"/>
                    <a:pt x="0" y="1274878"/>
                    <a:pt x="0" y="1201168"/>
                  </a:cubicBezTo>
                  <a:lnTo>
                    <a:pt x="0" y="13346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0365" tIns="80365" rIns="80365" bIns="80365" numCol="1" spcCol="1270" anchor="ctr" anchorCtr="0">
              <a:noAutofit/>
            </a:bodyPr>
            <a:lstStyle/>
            <a:p>
              <a:pPr marL="0" lvl="0" indent="0" algn="ctr" defTabSz="2889250">
                <a:lnSpc>
                  <a:spcPct val="90000"/>
                </a:lnSpc>
                <a:spcBef>
                  <a:spcPct val="0"/>
                </a:spcBef>
                <a:spcAft>
                  <a:spcPct val="35000"/>
                </a:spcAft>
                <a:buNone/>
              </a:pPr>
              <a:r>
                <a:rPr lang="ru-RU" sz="2400" kern="1200" dirty="0" err="1"/>
                <a:t>Неоптолем</a:t>
              </a:r>
              <a:endParaRPr lang="ru-RU" sz="2400" kern="1200" dirty="0"/>
            </a:p>
            <a:p>
              <a:pPr marL="0" lvl="0" indent="0" algn="ctr" defTabSz="2889250">
                <a:lnSpc>
                  <a:spcPct val="90000"/>
                </a:lnSpc>
                <a:spcBef>
                  <a:spcPct val="0"/>
                </a:spcBef>
                <a:spcAft>
                  <a:spcPct val="35000"/>
                </a:spcAft>
                <a:buNone/>
              </a:pPr>
              <a:r>
                <a:rPr lang="ru-RU" sz="2000" dirty="0"/>
                <a:t>(сын)</a:t>
              </a:r>
              <a:endParaRPr lang="ru-RU" sz="2000" kern="1200" dirty="0"/>
            </a:p>
          </p:txBody>
        </p:sp>
      </p:grpSp>
    </p:spTree>
    <p:extLst>
      <p:ext uri="{BB962C8B-B14F-4D97-AF65-F5344CB8AC3E}">
        <p14:creationId xmlns:p14="http://schemas.microsoft.com/office/powerpoint/2010/main" val="282901546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Объект 6">
            <a:extLst>
              <a:ext uri="{FF2B5EF4-FFF2-40B4-BE49-F238E27FC236}">
                <a16:creationId xmlns:a16="http://schemas.microsoft.com/office/drawing/2014/main" id="{2E8D59C5-7EE3-7934-E32C-A8954A188C59}"/>
              </a:ext>
            </a:extLst>
          </p:cNvPr>
          <p:cNvPicPr>
            <a:picLocks noGrp="1" noChangeAspect="1"/>
          </p:cNvPicPr>
          <p:nvPr>
            <p:ph idx="1"/>
          </p:nvPr>
        </p:nvPicPr>
        <p:blipFill>
          <a:blip r:embed="rId2"/>
          <a:stretch>
            <a:fillRect/>
          </a:stretch>
        </p:blipFill>
        <p:spPr>
          <a:xfrm>
            <a:off x="961644" y="3800856"/>
            <a:ext cx="5715000" cy="2819400"/>
          </a:xfrm>
        </p:spPr>
      </p:pic>
      <p:pic>
        <p:nvPicPr>
          <p:cNvPr id="11" name="Рисунок 10">
            <a:extLst>
              <a:ext uri="{FF2B5EF4-FFF2-40B4-BE49-F238E27FC236}">
                <a16:creationId xmlns:a16="http://schemas.microsoft.com/office/drawing/2014/main" id="{5874F95C-FC91-E0E7-E6AD-C4B309FD0BB8}"/>
              </a:ext>
            </a:extLst>
          </p:cNvPr>
          <p:cNvPicPr>
            <a:picLocks noChangeAspect="1"/>
          </p:cNvPicPr>
          <p:nvPr/>
        </p:nvPicPr>
        <p:blipFill>
          <a:blip r:embed="rId3"/>
          <a:stretch>
            <a:fillRect/>
          </a:stretch>
        </p:blipFill>
        <p:spPr>
          <a:xfrm>
            <a:off x="7560304" y="231079"/>
            <a:ext cx="4072388" cy="4682297"/>
          </a:xfrm>
          <a:prstGeom prst="rect">
            <a:avLst/>
          </a:prstGeom>
        </p:spPr>
      </p:pic>
    </p:spTree>
    <p:extLst>
      <p:ext uri="{BB962C8B-B14F-4D97-AF65-F5344CB8AC3E}">
        <p14:creationId xmlns:p14="http://schemas.microsoft.com/office/powerpoint/2010/main" val="268440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03C6183-1CFC-17D5-A82C-2C1206EBD046}"/>
              </a:ext>
            </a:extLst>
          </p:cNvPr>
          <p:cNvSpPr>
            <a:spLocks noGrp="1"/>
          </p:cNvSpPr>
          <p:nvPr>
            <p:ph type="title"/>
          </p:nvPr>
        </p:nvSpPr>
        <p:spPr>
          <a:xfrm>
            <a:off x="4097438" y="685800"/>
            <a:ext cx="6875362" cy="1485900"/>
          </a:xfrm>
        </p:spPr>
        <p:txBody>
          <a:bodyPr/>
          <a:lstStyle/>
          <a:p>
            <a:r>
              <a:rPr lang="ru-RU" dirty="0"/>
              <a:t>Детство Ахилле</a:t>
            </a:r>
          </a:p>
        </p:txBody>
      </p:sp>
      <p:sp>
        <p:nvSpPr>
          <p:cNvPr id="3" name="Объект 2">
            <a:extLst>
              <a:ext uri="{FF2B5EF4-FFF2-40B4-BE49-F238E27FC236}">
                <a16:creationId xmlns:a16="http://schemas.microsoft.com/office/drawing/2014/main" id="{178A4684-3552-2ACA-8F51-BAC808284C12}"/>
              </a:ext>
            </a:extLst>
          </p:cNvPr>
          <p:cNvSpPr>
            <a:spLocks noGrp="1"/>
          </p:cNvSpPr>
          <p:nvPr>
            <p:ph idx="1"/>
          </p:nvPr>
        </p:nvSpPr>
        <p:spPr>
          <a:xfrm>
            <a:off x="1219200" y="1643605"/>
            <a:ext cx="9753600" cy="4528595"/>
          </a:xfrm>
        </p:spPr>
        <p:txBody>
          <a:bodyPr>
            <a:normAutofit fontScale="70000" lnSpcReduction="20000"/>
          </a:bodyPr>
          <a:lstStyle/>
          <a:p>
            <a:pPr fontAlgn="base"/>
            <a:r>
              <a:rPr lang="ru-RU" dirty="0"/>
              <a:t>От браков олимпийских богов со смертными рождались герои. Они были наделены огромной силой и сверхчеловеческими возможностями, но не обладали бессмертием. Герои должны были выполнять на земле волю богов, вносить в жизнь людей порядок и справедливость. С помощью своих божественных родителей они совершали всевозможные подвиги. Герои высоко почитались, легенды о них передавались из поколения в поколение.</a:t>
            </a:r>
          </a:p>
          <a:p>
            <a:r>
              <a:rPr lang="ru-RU" dirty="0"/>
              <a:t/>
            </a:r>
            <a:br>
              <a:rPr lang="ru-RU" dirty="0"/>
            </a:br>
            <a:r>
              <a:rPr lang="ru-RU" dirty="0"/>
              <a:t>Сказания единогласно называют Ахилла сыном смертного— </a:t>
            </a:r>
            <a:r>
              <a:rPr lang="ru-RU" dirty="0" err="1"/>
              <a:t>Пелея</a:t>
            </a:r>
            <a:r>
              <a:rPr lang="ru-RU" dirty="0"/>
              <a:t>, царя </a:t>
            </a:r>
            <a:r>
              <a:rPr lang="ru-RU" dirty="0" err="1"/>
              <a:t>мирмидонян</a:t>
            </a:r>
            <a:r>
              <a:rPr lang="ru-RU" dirty="0"/>
              <a:t>, мать же его, морская богиня Фетида, принадлежит к сонму бессмертных. Первейшие версии рождения Ахилла упоминают печь Гефеста, куда Фетида, желая обожествить Ахилла (и сделать его бессмертным), клала сына, держа его за пятку. Согласно другому древнему преданию, которое не упоминает Гомер, мать Ахилла, Фетида, желая испытать, смертен ее сын или бессмертен, хотела окунуть новорожденного Ахилла в кипящую воду, подобно тому, как она делала с прежними своими детьми, но этому воспротивился </a:t>
            </a:r>
            <a:r>
              <a:rPr lang="ru-RU" dirty="0" err="1"/>
              <a:t>Пелей</a:t>
            </a:r>
            <a:r>
              <a:rPr lang="ru-RU" dirty="0"/>
              <a:t>. Позднейшие же сказания повествуют, что Фетида, желая сделать своего сына бессмертным, погрузила его в воды Стикса или, по другой версии, в огонь, так что одна лишь пята, за которую она его держала, осталась уязвимой; отсюда и поныне употребляемая поговорка— «Ахиллесова пята»— для обозначения чьей-либо слабой стороны.</a:t>
            </a:r>
          </a:p>
          <a:p>
            <a:pPr fontAlgn="base"/>
            <a:r>
              <a:rPr lang="ru-RU" dirty="0"/>
              <a:t>В детстве Ахилл носил имя </a:t>
            </a:r>
            <a:r>
              <a:rPr lang="ru-RU" dirty="0" err="1"/>
              <a:t>Пиррисий</a:t>
            </a:r>
            <a:r>
              <a:rPr lang="ru-RU" dirty="0"/>
              <a:t> (переводят как «Ледяной»), но когда огонь обжег ему губы, его назвали Ахилл («</a:t>
            </a:r>
            <a:r>
              <a:rPr lang="ru-RU" dirty="0" err="1"/>
              <a:t>безгубый</a:t>
            </a:r>
            <a:r>
              <a:rPr lang="ru-RU" dirty="0"/>
              <a:t>»). Согласно другим авторам Ахилла в детстве звали </a:t>
            </a:r>
            <a:r>
              <a:rPr lang="ru-RU" dirty="0" err="1"/>
              <a:t>Лигироном</a:t>
            </a:r>
            <a:r>
              <a:rPr lang="ru-RU" dirty="0"/>
              <a:t>. Подобная смена детского имени на взрослое, связанная с травмой или подвигом, — реликт </a:t>
            </a:r>
            <a:r>
              <a:rPr lang="ru-RU" dirty="0" err="1"/>
              <a:t>инициационного</a:t>
            </a:r>
            <a:r>
              <a:rPr lang="ru-RU" dirty="0"/>
              <a:t> ритуала (ср. смену детского имени «Алкид» на «Геракл» после убийства героем </a:t>
            </a:r>
            <a:r>
              <a:rPr lang="ru-RU" dirty="0" err="1"/>
              <a:t>киферонского</a:t>
            </a:r>
            <a:r>
              <a:rPr lang="ru-RU" dirty="0"/>
              <a:t> льва и победы над царём </a:t>
            </a:r>
            <a:r>
              <a:rPr lang="ru-RU" dirty="0" err="1"/>
              <a:t>Эргином</a:t>
            </a:r>
            <a:r>
              <a:rPr lang="ru-RU" dirty="0"/>
              <a:t>).</a:t>
            </a:r>
          </a:p>
          <a:p>
            <a:pPr fontAlgn="base"/>
            <a:r>
              <a:rPr lang="ru-RU" dirty="0"/>
              <a:t/>
            </a:r>
            <a:br>
              <a:rPr lang="ru-RU" dirty="0"/>
            </a:br>
            <a:r>
              <a:rPr lang="ru-RU" dirty="0"/>
              <a:t>Ахилл воспитывался </a:t>
            </a:r>
            <a:r>
              <a:rPr lang="ru-RU" dirty="0" err="1"/>
              <a:t>Хироном</a:t>
            </a:r>
            <a:r>
              <a:rPr lang="ru-RU" dirty="0"/>
              <a:t> на Пелионе. Он не был женихом Елены (каковым называет его только Еврипид). </a:t>
            </a:r>
            <a:r>
              <a:rPr lang="ru-RU" dirty="0" err="1"/>
              <a:t>Хирон</a:t>
            </a:r>
            <a:r>
              <a:rPr lang="ru-RU" dirty="0"/>
              <a:t> кормил Ахилла костным мозгом оленей и других животных, отсюда будто бы, от </a:t>
            </a:r>
            <a:r>
              <a:rPr lang="ru-RU" i="1" dirty="0"/>
              <a:t>а-</a:t>
            </a:r>
            <a:r>
              <a:rPr lang="ru-RU" i="1" dirty="0" err="1"/>
              <a:t>хилос</a:t>
            </a:r>
            <a:r>
              <a:rPr lang="ru-RU" dirty="0"/>
              <a:t>, и произошло его имя «</a:t>
            </a:r>
            <a:r>
              <a:rPr lang="ru-RU" dirty="0" err="1"/>
              <a:t>бескормный</a:t>
            </a:r>
            <a:r>
              <a:rPr lang="ru-RU" dirty="0"/>
              <a:t>», то есть «</a:t>
            </a:r>
            <a:r>
              <a:rPr lang="ru-RU" dirty="0" err="1"/>
              <a:t>невскормленный</a:t>
            </a:r>
            <a:r>
              <a:rPr lang="ru-RU" dirty="0"/>
              <a:t> грудью». По одному истолкованию Ахилл нашёл траву, которой можно излечивать раны.</a:t>
            </a:r>
          </a:p>
        </p:txBody>
      </p:sp>
    </p:spTree>
    <p:extLst>
      <p:ext uri="{BB962C8B-B14F-4D97-AF65-F5344CB8AC3E}">
        <p14:creationId xmlns:p14="http://schemas.microsoft.com/office/powerpoint/2010/main" val="1659435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F88987E-616A-95D4-9467-246ED156D337}"/>
              </a:ext>
            </a:extLst>
          </p:cNvPr>
          <p:cNvSpPr>
            <a:spLocks noGrp="1"/>
          </p:cNvSpPr>
          <p:nvPr>
            <p:ph type="title"/>
          </p:nvPr>
        </p:nvSpPr>
        <p:spPr>
          <a:xfrm>
            <a:off x="3724656" y="247650"/>
            <a:ext cx="9601200" cy="1485900"/>
          </a:xfrm>
        </p:spPr>
        <p:txBody>
          <a:bodyPr/>
          <a:lstStyle/>
          <a:p>
            <a:r>
              <a:rPr lang="ru-RU" b="1" dirty="0"/>
              <a:t>Ахилл в «Илиаде»</a:t>
            </a:r>
            <a:br>
              <a:rPr lang="ru-RU" b="1" dirty="0"/>
            </a:br>
            <a:endParaRPr lang="ru-RU" dirty="0"/>
          </a:p>
        </p:txBody>
      </p:sp>
      <p:sp>
        <p:nvSpPr>
          <p:cNvPr id="3" name="Объект 2">
            <a:extLst>
              <a:ext uri="{FF2B5EF4-FFF2-40B4-BE49-F238E27FC236}">
                <a16:creationId xmlns:a16="http://schemas.microsoft.com/office/drawing/2014/main" id="{6EBD613B-813F-0B10-F972-E01898E68FB7}"/>
              </a:ext>
            </a:extLst>
          </p:cNvPr>
          <p:cNvSpPr>
            <a:spLocks noGrp="1"/>
          </p:cNvSpPr>
          <p:nvPr>
            <p:ph idx="1"/>
          </p:nvPr>
        </p:nvSpPr>
        <p:spPr>
          <a:xfrm>
            <a:off x="1444752" y="1543050"/>
            <a:ext cx="9601200" cy="4711445"/>
          </a:xfrm>
        </p:spPr>
        <p:txBody>
          <a:bodyPr>
            <a:normAutofit fontScale="85000" lnSpcReduction="20000"/>
          </a:bodyPr>
          <a:lstStyle/>
          <a:p>
            <a:pPr marL="0" indent="0">
              <a:buNone/>
            </a:pPr>
            <a:r>
              <a:rPr lang="ru-RU" sz="1700" dirty="0"/>
              <a:t> На десятом году осады </a:t>
            </a:r>
            <a:r>
              <a:rPr lang="ru-RU" sz="1700" dirty="0" err="1"/>
              <a:t>Илиона</a:t>
            </a:r>
            <a:r>
              <a:rPr lang="ru-RU" sz="1700" dirty="0"/>
              <a:t> Ахиллес взял в плен прекрасную </a:t>
            </a:r>
            <a:r>
              <a:rPr lang="ru-RU" sz="1700" dirty="0">
                <a:hlinkClick r:id="rId2" tooltip="Брисеида"/>
              </a:rPr>
              <a:t>Брисеиду</a:t>
            </a:r>
            <a:r>
              <a:rPr lang="ru-RU" sz="1700" dirty="0"/>
              <a:t>. Она послужила яблоком раздора между Ахиллесом и </a:t>
            </a:r>
            <a:r>
              <a:rPr lang="ru-RU" sz="1700" dirty="0">
                <a:hlinkClick r:id="rId3" tooltip="Агамемнон"/>
              </a:rPr>
              <a:t>Агамемноном</a:t>
            </a:r>
            <a:r>
              <a:rPr lang="ru-RU" sz="1700" dirty="0"/>
              <a:t>, который свою пленницу </a:t>
            </a:r>
            <a:r>
              <a:rPr lang="ru-RU" sz="1700" dirty="0">
                <a:hlinkClick r:id="rId4" tooltip="Хрисеида"/>
              </a:rPr>
              <a:t>Астиному</a:t>
            </a:r>
            <a:r>
              <a:rPr lang="ru-RU" sz="1700" dirty="0"/>
              <a:t> вынужден был вернуть её отцу </a:t>
            </a:r>
            <a:r>
              <a:rPr lang="ru-RU" sz="1700" dirty="0">
                <a:hlinkClick r:id="rId5" tooltip="Хрис"/>
              </a:rPr>
              <a:t>Хрису</a:t>
            </a:r>
            <a:r>
              <a:rPr lang="ru-RU" sz="1700" dirty="0"/>
              <a:t> и потому заявил притязание на обладание </a:t>
            </a:r>
            <a:r>
              <a:rPr lang="ru-RU" sz="1700" dirty="0" err="1"/>
              <a:t>Брисеидой</a:t>
            </a:r>
            <a:r>
              <a:rPr lang="ru-RU" sz="1700" dirty="0"/>
              <a:t>. Разгневанный Ахиллес отказался от дальнейшего участия в битвах (ср. с аналогичным отказом сражаться оскорблённого </a:t>
            </a:r>
            <a:r>
              <a:rPr lang="ru-RU" sz="1700" dirty="0">
                <a:hlinkClick r:id="rId6" tooltip="Карна"/>
              </a:rPr>
              <a:t>Карны</a:t>
            </a:r>
            <a:r>
              <a:rPr lang="ru-RU" sz="1700" dirty="0"/>
              <a:t>, величайшего героя индийского сказания «</a:t>
            </a:r>
            <a:r>
              <a:rPr lang="ru-RU" sz="1700" dirty="0">
                <a:hlinkClick r:id="rId7" tooltip="Махабхарата"/>
              </a:rPr>
              <a:t>Махабхарата</a:t>
            </a:r>
            <a:r>
              <a:rPr lang="ru-RU" sz="1700" dirty="0"/>
              <a:t>»). </a:t>
            </a:r>
            <a:r>
              <a:rPr lang="ru-RU" sz="1700" dirty="0">
                <a:hlinkClick r:id="rId8" tooltip="Фетида"/>
              </a:rPr>
              <a:t>Фетида</a:t>
            </a:r>
            <a:r>
              <a:rPr lang="ru-RU" sz="1700" dirty="0"/>
              <a:t>, желая отомстить Агамемнону за обиду, нанесённую её сыну, умолила </a:t>
            </a:r>
            <a:r>
              <a:rPr lang="ru-RU" sz="1700" dirty="0">
                <a:hlinkClick r:id="rId9" tooltip="Зевс"/>
              </a:rPr>
              <a:t>Зевса</a:t>
            </a:r>
            <a:r>
              <a:rPr lang="ru-RU" sz="1700" dirty="0"/>
              <a:t> даровать победу троянцам. Ни бедствия греков, ни мольбы и обещания посольства, которое, по совету Нестора, снарядил к Ахиллесу Агамемнон, не могли смягчить гнева героя. Только когда троянцы под предводительством </a:t>
            </a:r>
            <a:r>
              <a:rPr lang="ru-RU" sz="1700" dirty="0">
                <a:hlinkClick r:id="rId10" tooltip="Гектор"/>
              </a:rPr>
              <a:t>Гектора</a:t>
            </a:r>
            <a:r>
              <a:rPr lang="ru-RU" sz="1700" dirty="0"/>
              <a:t> вторглись в лагерь греков, Ахиллес разрешил </a:t>
            </a:r>
            <a:r>
              <a:rPr lang="ru-RU" sz="1700" dirty="0">
                <a:hlinkClick r:id="rId11" tooltip="Патрокл"/>
              </a:rPr>
              <a:t>Патроклу</a:t>
            </a:r>
            <a:r>
              <a:rPr lang="ru-RU" sz="1700" dirty="0"/>
              <a:t> повести на помощь грекам </a:t>
            </a:r>
            <a:r>
              <a:rPr lang="ru-RU" sz="1700" dirty="0" err="1"/>
              <a:t>мирмидонян</a:t>
            </a:r>
            <a:r>
              <a:rPr lang="ru-RU" sz="1700" dirty="0"/>
              <a:t> и для большего устрашения врагов    приказал ему облечься в свои доспехи. Но Патрокл пал от руки </a:t>
            </a:r>
            <a:r>
              <a:rPr lang="ru-RU" sz="1700" dirty="0">
                <a:hlinkClick r:id="rId10" tooltip="Гектор"/>
              </a:rPr>
              <a:t>Гектора</a:t>
            </a:r>
            <a:r>
              <a:rPr lang="ru-RU" sz="1700" dirty="0"/>
              <a:t>, и лишь его обнажённый труп был отбит греками у троянцев, доспехи же Ахиллеса достались в добычу Гектору. Обезумевший от горя Ахиллес — безоружный, но в  сопровождении </a:t>
            </a:r>
            <a:r>
              <a:rPr lang="ru-RU" sz="1700" dirty="0">
                <a:hlinkClick r:id="rId12" tooltip="Афина"/>
              </a:rPr>
              <a:t>Афины</a:t>
            </a:r>
            <a:r>
              <a:rPr lang="ru-RU" sz="1700" dirty="0"/>
              <a:t> — появился на поле битвы, и один грозный вид героя обратил врагов в бегство.</a:t>
            </a:r>
          </a:p>
          <a:p>
            <a:r>
              <a:rPr lang="ru-RU" dirty="0"/>
              <a:t>На следующее утро Фетида принесла ему новые доспехи, скованные искусной рукой самого </a:t>
            </a:r>
            <a:r>
              <a:rPr lang="ru-RU" dirty="0">
                <a:hlinkClick r:id="rId13" tooltip="Гефест"/>
              </a:rPr>
              <a:t>Гефеста</a:t>
            </a:r>
            <a:r>
              <a:rPr lang="ru-RU" dirty="0"/>
              <a:t>, особенно подробно описывается в «Илиаде» </a:t>
            </a:r>
            <a:r>
              <a:rPr lang="ru-RU" dirty="0">
                <a:hlinkClick r:id="rId14" tooltip="Щит Ахилла"/>
              </a:rPr>
              <a:t>щит</a:t>
            </a:r>
            <a:r>
              <a:rPr lang="ru-RU" dirty="0"/>
              <a:t> как дивное произведение искусства (это описание имеет важное значение для первоначальной истории греческого искусства). Горя мщением, Ахилл ринулся в бой и прогнал троянцев до городских стен; один лишь </a:t>
            </a:r>
            <a:r>
              <a:rPr lang="ru-RU" dirty="0">
                <a:hlinkClick r:id="rId10" tooltip="Гектор"/>
              </a:rPr>
              <a:t>Гектор</a:t>
            </a:r>
            <a:r>
              <a:rPr lang="ru-RU" dirty="0"/>
              <a:t> осмелился противостоять ему, но и тот всё же обратился в бегство. Преследуя противника, Ахиллес три раза заставил его обежать вокруг стен Трои, наконец настиг и убил, а затем привязал обнажённый труп к своей боевой колеснице, и кони </a:t>
            </a:r>
            <a:r>
              <a:rPr lang="ru-RU" dirty="0" err="1"/>
              <a:t>повлёкли</a:t>
            </a:r>
            <a:r>
              <a:rPr lang="ru-RU" dirty="0"/>
              <a:t> бездыханное тело в лагерь греков. Совершив пышную тризну по </a:t>
            </a:r>
            <a:r>
              <a:rPr lang="ru-RU" dirty="0">
                <a:hlinkClick r:id="rId11" tooltip="Патрокл"/>
              </a:rPr>
              <a:t>Патроклу</a:t>
            </a:r>
            <a:r>
              <a:rPr lang="ru-RU" dirty="0"/>
              <a:t>, Ахиллес вернул за богатый выкуп труп Гектора его отцу, царю </a:t>
            </a:r>
            <a:r>
              <a:rPr lang="ru-RU" dirty="0">
                <a:hlinkClick r:id="rId15" tooltip="Приам"/>
              </a:rPr>
              <a:t>Приаму</a:t>
            </a:r>
            <a:r>
              <a:rPr lang="ru-RU" dirty="0"/>
              <a:t>, который явился в его палатку молить об этом.</a:t>
            </a:r>
          </a:p>
          <a:p>
            <a:r>
              <a:rPr lang="ru-RU" dirty="0"/>
              <a:t>В «Илиаде» от руки Ахиллеса погибли 23 троянца, названных поименно, например </a:t>
            </a:r>
            <a:r>
              <a:rPr lang="ru-RU" dirty="0">
                <a:hlinkClick r:id="rId16" tooltip="Астеропей"/>
              </a:rPr>
              <a:t>Астеропей</a:t>
            </a:r>
            <a:r>
              <a:rPr lang="ru-RU" dirty="0"/>
              <a:t>. </a:t>
            </a:r>
            <a:r>
              <a:rPr lang="ru-RU" dirty="0">
                <a:hlinkClick r:id="rId17" tooltip="Эней"/>
              </a:rPr>
              <a:t>Эней</a:t>
            </a:r>
            <a:r>
              <a:rPr lang="ru-RU" dirty="0"/>
              <a:t> скрестил оружие с Ахиллесом, но затем бежал от него. Ахиллес сражался с </a:t>
            </a:r>
            <a:r>
              <a:rPr lang="ru-RU" dirty="0">
                <a:hlinkClick r:id="rId18" tooltip="Агенор"/>
              </a:rPr>
              <a:t>Агенором</a:t>
            </a:r>
            <a:r>
              <a:rPr lang="ru-RU" dirty="0"/>
              <a:t>, которого спас </a:t>
            </a:r>
            <a:r>
              <a:rPr lang="ru-RU" dirty="0">
                <a:hlinkClick r:id="rId19" tooltip="Аполлон"/>
              </a:rPr>
              <a:t>Аполлон</a:t>
            </a:r>
            <a:r>
              <a:rPr lang="ru-RU" dirty="0"/>
              <a:t>.</a:t>
            </a:r>
          </a:p>
        </p:txBody>
      </p:sp>
    </p:spTree>
    <p:extLst>
      <p:ext uri="{BB962C8B-B14F-4D97-AF65-F5344CB8AC3E}">
        <p14:creationId xmlns:p14="http://schemas.microsoft.com/office/powerpoint/2010/main" val="2397797318"/>
      </p:ext>
    </p:extLst>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id="{757400D5-076B-535B-8D4F-288E74417953}"/>
              </a:ext>
            </a:extLst>
          </p:cNvPr>
          <p:cNvPicPr>
            <a:picLocks noGrp="1" noChangeAspect="1"/>
          </p:cNvPicPr>
          <p:nvPr>
            <p:ph idx="1"/>
          </p:nvPr>
        </p:nvPicPr>
        <p:blipFill>
          <a:blip r:embed="rId2"/>
          <a:stretch>
            <a:fillRect/>
          </a:stretch>
        </p:blipFill>
        <p:spPr>
          <a:xfrm>
            <a:off x="783260" y="121187"/>
            <a:ext cx="5388940" cy="3581400"/>
          </a:xfrm>
        </p:spPr>
      </p:pic>
      <p:pic>
        <p:nvPicPr>
          <p:cNvPr id="7" name="Рисунок 6">
            <a:extLst>
              <a:ext uri="{FF2B5EF4-FFF2-40B4-BE49-F238E27FC236}">
                <a16:creationId xmlns:a16="http://schemas.microsoft.com/office/drawing/2014/main" id="{852008F9-4FC9-69AD-FD31-B6C1CB2CB57A}"/>
              </a:ext>
            </a:extLst>
          </p:cNvPr>
          <p:cNvPicPr>
            <a:picLocks noChangeAspect="1"/>
          </p:cNvPicPr>
          <p:nvPr/>
        </p:nvPicPr>
        <p:blipFill>
          <a:blip r:embed="rId3"/>
          <a:stretch>
            <a:fillRect/>
          </a:stretch>
        </p:blipFill>
        <p:spPr>
          <a:xfrm>
            <a:off x="6172200" y="3702587"/>
            <a:ext cx="5751538" cy="2914113"/>
          </a:xfrm>
          <a:prstGeom prst="rect">
            <a:avLst/>
          </a:prstGeom>
        </p:spPr>
      </p:pic>
    </p:spTree>
    <p:extLst>
      <p:ext uri="{BB962C8B-B14F-4D97-AF65-F5344CB8AC3E}">
        <p14:creationId xmlns:p14="http://schemas.microsoft.com/office/powerpoint/2010/main" val="39212862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49A77FC-056F-8E31-F3D7-71DE4C956A67}"/>
              </a:ext>
            </a:extLst>
          </p:cNvPr>
          <p:cNvSpPr>
            <a:spLocks noGrp="1"/>
          </p:cNvSpPr>
          <p:nvPr>
            <p:ph type="title"/>
          </p:nvPr>
        </p:nvSpPr>
        <p:spPr>
          <a:xfrm>
            <a:off x="3810000" y="247650"/>
            <a:ext cx="9601200" cy="1485900"/>
          </a:xfrm>
        </p:spPr>
        <p:txBody>
          <a:bodyPr/>
          <a:lstStyle/>
          <a:p>
            <a:r>
              <a:rPr lang="ru-RU" dirty="0"/>
              <a:t>Смерть Ахилла</a:t>
            </a:r>
          </a:p>
        </p:txBody>
      </p:sp>
      <p:sp>
        <p:nvSpPr>
          <p:cNvPr id="3" name="Объект 2">
            <a:extLst>
              <a:ext uri="{FF2B5EF4-FFF2-40B4-BE49-F238E27FC236}">
                <a16:creationId xmlns:a16="http://schemas.microsoft.com/office/drawing/2014/main" id="{2E717B43-B3BF-A1BF-FA07-04738D21444B}"/>
              </a:ext>
            </a:extLst>
          </p:cNvPr>
          <p:cNvSpPr>
            <a:spLocks noGrp="1"/>
          </p:cNvSpPr>
          <p:nvPr>
            <p:ph idx="1"/>
          </p:nvPr>
        </p:nvSpPr>
        <p:spPr/>
        <p:txBody>
          <a:bodyPr>
            <a:normAutofit fontScale="85000" lnSpcReduction="20000"/>
          </a:bodyPr>
          <a:lstStyle/>
          <a:p>
            <a:r>
              <a:rPr lang="ru-RU" dirty="0"/>
              <a:t>Легенды эпического цикла повествуют, что при дальнейшей осаде </a:t>
            </a:r>
            <a:r>
              <a:rPr lang="ru-RU" dirty="0">
                <a:hlinkClick r:id="rId2" tooltip="Троя"/>
              </a:rPr>
              <a:t>Трои</a:t>
            </a:r>
            <a:r>
              <a:rPr lang="ru-RU" dirty="0"/>
              <a:t> Ахилл убил в бою царицу амазонок </a:t>
            </a:r>
            <a:r>
              <a:rPr lang="ru-RU" dirty="0">
                <a:hlinkClick r:id="rId3" tooltip="Пентесилея"/>
              </a:rPr>
              <a:t>Пентесилею</a:t>
            </a:r>
            <a:r>
              <a:rPr lang="ru-RU" dirty="0"/>
              <a:t> и эфиопского князя </a:t>
            </a:r>
            <a:r>
              <a:rPr lang="ru-RU" dirty="0">
                <a:hlinkClick r:id="rId4" tooltip="Мемнон (мифология)"/>
              </a:rPr>
              <a:t>Мемнона</a:t>
            </a:r>
            <a:r>
              <a:rPr lang="ru-RU" dirty="0"/>
              <a:t>, которые пришли на помощь троянцам. </a:t>
            </a:r>
            <a:r>
              <a:rPr lang="ru-RU" dirty="0" err="1"/>
              <a:t>Мемнона</a:t>
            </a:r>
            <a:r>
              <a:rPr lang="ru-RU" dirty="0"/>
              <a:t> Ахиллес убил, мстя за своего друга </a:t>
            </a:r>
            <a:r>
              <a:rPr lang="ru-RU" dirty="0">
                <a:hlinkClick r:id="rId5" tooltip="Антилох"/>
              </a:rPr>
              <a:t>Антилоха</a:t>
            </a:r>
            <a:r>
              <a:rPr lang="ru-RU" dirty="0"/>
              <a:t>, сына Нестора. В поэме </a:t>
            </a:r>
            <a:r>
              <a:rPr lang="ru-RU" dirty="0">
                <a:hlinkClick r:id="rId6" tooltip="Квинт Смирнский"/>
              </a:rPr>
              <a:t>Квинта</a:t>
            </a:r>
            <a:r>
              <a:rPr lang="ru-RU" dirty="0"/>
              <a:t> Ахиллес убил шесть амазонок, двоих троянцев и эфиопа </a:t>
            </a:r>
            <a:r>
              <a:rPr lang="ru-RU" dirty="0" err="1"/>
              <a:t>Мемнона</a:t>
            </a:r>
            <a:r>
              <a:rPr lang="ru-RU" dirty="0"/>
              <a:t>. Согласно </a:t>
            </a:r>
            <a:r>
              <a:rPr lang="ru-RU" dirty="0" err="1"/>
              <a:t>Гигину</a:t>
            </a:r>
            <a:r>
              <a:rPr lang="ru-RU" dirty="0"/>
              <a:t>, он убил </a:t>
            </a:r>
            <a:r>
              <a:rPr lang="ru-RU" dirty="0">
                <a:hlinkClick r:id="rId7" tooltip="Троил"/>
              </a:rPr>
              <a:t>Троила</a:t>
            </a:r>
            <a:r>
              <a:rPr lang="ru-RU" dirty="0"/>
              <a:t>, </a:t>
            </a:r>
            <a:r>
              <a:rPr lang="ru-RU" dirty="0" err="1"/>
              <a:t>Астинома</a:t>
            </a:r>
            <a:r>
              <a:rPr lang="ru-RU" dirty="0"/>
              <a:t> и </a:t>
            </a:r>
            <a:r>
              <a:rPr lang="ru-RU" dirty="0">
                <a:hlinkClick r:id="rId8" tooltip="Пилемен"/>
              </a:rPr>
              <a:t>Пилемена</a:t>
            </a:r>
            <a:r>
              <a:rPr lang="ru-RU" dirty="0"/>
              <a:t>. Всего же от руки Ахиллеса пали 72 воина.</a:t>
            </a:r>
          </a:p>
          <a:p>
            <a:r>
              <a:rPr lang="ru-RU" dirty="0"/>
              <a:t>Сразив множество врагов, Ахиллес в последней схватке дошел до </a:t>
            </a:r>
            <a:r>
              <a:rPr lang="ru-RU" dirty="0" err="1"/>
              <a:t>Скейских</a:t>
            </a:r>
            <a:r>
              <a:rPr lang="ru-RU" dirty="0"/>
              <a:t> ворот </a:t>
            </a:r>
            <a:r>
              <a:rPr lang="ru-RU" dirty="0" err="1"/>
              <a:t>Илиона</a:t>
            </a:r>
            <a:r>
              <a:rPr lang="ru-RU" dirty="0"/>
              <a:t>, но здесь стрела, пущенная из лука </a:t>
            </a:r>
            <a:r>
              <a:rPr lang="ru-RU" dirty="0">
                <a:hlinkClick r:id="rId9" tooltip="Парис"/>
              </a:rPr>
              <a:t>Париса</a:t>
            </a:r>
            <a:r>
              <a:rPr lang="ru-RU" dirty="0"/>
              <a:t> и направляемая рукой самого </a:t>
            </a:r>
            <a:r>
              <a:rPr lang="ru-RU" dirty="0">
                <a:hlinkClick r:id="rId10" tooltip="Аполлон"/>
              </a:rPr>
              <a:t>Аполлона</a:t>
            </a:r>
            <a:r>
              <a:rPr lang="ru-RU" dirty="0"/>
              <a:t>, поразила его в единственное уязвимое место — </a:t>
            </a:r>
            <a:r>
              <a:rPr lang="ru-RU" dirty="0">
                <a:hlinkClick r:id="rId11" tooltip="Ахиллесова пята"/>
              </a:rPr>
              <a:t>пяту</a:t>
            </a:r>
            <a:r>
              <a:rPr lang="ru-RU" dirty="0"/>
              <a:t>, и герой погиб. Согласно некоторым авторам Ахиллес убит непосредственно самим Аполлоном</a:t>
            </a:r>
            <a:r>
              <a:rPr lang="ru-RU" baseline="30000" dirty="0"/>
              <a:t> </a:t>
            </a:r>
            <a:r>
              <a:rPr lang="ru-RU" dirty="0"/>
              <a:t>или стрелой Аполлона, принявшего облик Париса, или же Парисом, спрятавшимся за статуей Аполлона </a:t>
            </a:r>
            <a:r>
              <a:rPr lang="ru-RU" dirty="0" err="1"/>
              <a:t>Фимбрейского</a:t>
            </a:r>
            <a:r>
              <a:rPr lang="ru-RU" dirty="0"/>
              <a:t>. Самый ранний автор, упоминающий об уязвимости лодыжки Ахилла, — </a:t>
            </a:r>
            <a:r>
              <a:rPr lang="ru-RU" dirty="0">
                <a:hlinkClick r:id="rId12" tooltip="Стаций"/>
              </a:rPr>
              <a:t>Стаций</a:t>
            </a:r>
            <a:r>
              <a:rPr lang="ru-RU" dirty="0"/>
              <a:t>, однако имеется более раннее изображение на амфоре </a:t>
            </a:r>
            <a:r>
              <a:rPr lang="en" dirty="0"/>
              <a:t>VI </a:t>
            </a:r>
            <a:r>
              <a:rPr lang="ru-RU" dirty="0"/>
              <a:t>в. до н. э.</a:t>
            </a:r>
            <a:r>
              <a:rPr lang="ru-RU" baseline="30000" dirty="0"/>
              <a:t> </a:t>
            </a:r>
            <a:r>
              <a:rPr lang="ru-RU" dirty="0"/>
              <a:t>, где видим Ахиллеса, раненного в ногу.</a:t>
            </a:r>
          </a:p>
          <a:p>
            <a:r>
              <a:rPr lang="ru-RU" dirty="0"/>
              <a:t>Позднейшие сказания переносят смерть Ахилла в храм Аполлона в </a:t>
            </a:r>
            <a:r>
              <a:rPr lang="ru-RU" dirty="0" err="1"/>
              <a:t>Фимбре</a:t>
            </a:r>
            <a:r>
              <a:rPr lang="ru-RU" dirty="0"/>
              <a:t>, близ Трои, куда он явился, чтобы обвенчаться с </a:t>
            </a:r>
            <a:r>
              <a:rPr lang="ru-RU" dirty="0">
                <a:hlinkClick r:id="rId13" tooltip="Поликсена"/>
              </a:rPr>
              <a:t>Поликсеной</a:t>
            </a:r>
            <a:r>
              <a:rPr lang="ru-RU" dirty="0"/>
              <a:t>, младшей дочерью Приама. Эти сказания сообщают, что Ахилл был убит Парисом и </a:t>
            </a:r>
            <a:r>
              <a:rPr lang="ru-RU" dirty="0">
                <a:hlinkClick r:id="rId14" tooltip="Деифоб"/>
              </a:rPr>
              <a:t>Деифобом</a:t>
            </a:r>
            <a:r>
              <a:rPr lang="ru-RU" dirty="0"/>
              <a:t>, когда сватался к Поликсене и пришёл на переговоры.</a:t>
            </a:r>
          </a:p>
          <a:p>
            <a:endParaRPr lang="ru-RU" dirty="0"/>
          </a:p>
        </p:txBody>
      </p:sp>
    </p:spTree>
    <p:extLst>
      <p:ext uri="{BB962C8B-B14F-4D97-AF65-F5344CB8AC3E}">
        <p14:creationId xmlns:p14="http://schemas.microsoft.com/office/powerpoint/2010/main" val="126815958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sz="3200" dirty="0" smtClean="0"/>
              <a:t>Презентацию выполнила </a:t>
            </a:r>
            <a:br>
              <a:rPr lang="ru-RU" sz="3200" dirty="0" smtClean="0"/>
            </a:br>
            <a:r>
              <a:rPr lang="ru-RU" sz="3200" dirty="0" err="1" smtClean="0"/>
              <a:t>Столярова</a:t>
            </a:r>
            <a:r>
              <a:rPr lang="ru-RU" sz="3200" dirty="0" smtClean="0"/>
              <a:t> Ксения</a:t>
            </a:r>
            <a:br>
              <a:rPr lang="ru-RU" sz="3200" dirty="0" smtClean="0"/>
            </a:br>
            <a:r>
              <a:rPr lang="ru-RU" sz="3200" dirty="0" smtClean="0"/>
              <a:t>ученица 6 «Г» класса 586 гимназии</a:t>
            </a:r>
            <a:br>
              <a:rPr lang="ru-RU" sz="3200" dirty="0" smtClean="0"/>
            </a:br>
            <a:r>
              <a:rPr lang="ru-RU" sz="3200" dirty="0" smtClean="0"/>
              <a:t>г. Санкт-Петербурга</a:t>
            </a:r>
            <a:endParaRPr lang="ru-RU" sz="3200" dirty="0"/>
          </a:p>
        </p:txBody>
      </p:sp>
      <p:sp>
        <p:nvSpPr>
          <p:cNvPr id="3" name="Подзаголовок 2"/>
          <p:cNvSpPr>
            <a:spLocks noGrp="1"/>
          </p:cNvSpPr>
          <p:nvPr>
            <p:ph type="subTitle" idx="1"/>
          </p:nvPr>
        </p:nvSpPr>
        <p:spPr/>
        <p:txBody>
          <a:bodyPr/>
          <a:lstStyle/>
          <a:p>
            <a:r>
              <a:rPr lang="ru-RU" dirty="0" smtClean="0"/>
              <a:t>Учитель литературы: Позднякова Ю.В</a:t>
            </a:r>
            <a:endParaRPr lang="ru-RU" dirty="0"/>
          </a:p>
        </p:txBody>
      </p:sp>
    </p:spTree>
    <p:extLst>
      <p:ext uri="{BB962C8B-B14F-4D97-AF65-F5344CB8AC3E}">
        <p14:creationId xmlns:p14="http://schemas.microsoft.com/office/powerpoint/2010/main" val="245135285"/>
      </p:ext>
    </p:extLst>
  </p:cSld>
  <p:clrMapOvr>
    <a:masterClrMapping/>
  </p:clrMapOvr>
</p:sld>
</file>

<file path=ppt/theme/theme1.xml><?xml version="1.0" encoding="utf-8"?>
<a:theme xmlns:a="http://schemas.openxmlformats.org/drawingml/2006/main" name="Уголки">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Уголки</Template>
  <TotalTime>1491</TotalTime>
  <Words>129</Words>
  <Application>Microsoft Office PowerPoint</Application>
  <PresentationFormat>Широкоэкранный</PresentationFormat>
  <Paragraphs>29</Paragraphs>
  <Slides>9</Slides>
  <Notes>0</Notes>
  <HiddenSlides>0</HiddenSlides>
  <MMClips>0</MMClips>
  <ScaleCrop>false</ScaleCrop>
  <HeadingPairs>
    <vt:vector size="6" baseType="variant">
      <vt:variant>
        <vt:lpstr>Использованные шрифты</vt:lpstr>
      </vt:variant>
      <vt:variant>
        <vt:i4>1</vt:i4>
      </vt:variant>
      <vt:variant>
        <vt:lpstr>Тема</vt:lpstr>
      </vt:variant>
      <vt:variant>
        <vt:i4>1</vt:i4>
      </vt:variant>
      <vt:variant>
        <vt:lpstr>Заголовки слайдов</vt:lpstr>
      </vt:variant>
      <vt:variant>
        <vt:i4>9</vt:i4>
      </vt:variant>
    </vt:vector>
  </HeadingPairs>
  <TitlesOfParts>
    <vt:vector size="11" baseType="lpstr">
      <vt:lpstr>Franklin Gothic Book</vt:lpstr>
      <vt:lpstr>Уголки</vt:lpstr>
      <vt:lpstr>Мифы об Ахилле</vt:lpstr>
      <vt:lpstr>Кто такой Ахилле?</vt:lpstr>
      <vt:lpstr>Презентация PowerPoint</vt:lpstr>
      <vt:lpstr>Презентация PowerPoint</vt:lpstr>
      <vt:lpstr>Детство Ахилле</vt:lpstr>
      <vt:lpstr>Ахилл в «Илиаде» </vt:lpstr>
      <vt:lpstr>Презентация PowerPoint</vt:lpstr>
      <vt:lpstr>Смерть Ахилла</vt:lpstr>
      <vt:lpstr>Презентацию выполнила  Столярова Ксения ученица 6 «Г» класса 586 гимназии г. Санкт-Петербурга</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Мифы об Ахилле</dc:title>
  <dc:creator>Ксения Столярова</dc:creator>
  <cp:lastModifiedBy>Владимир</cp:lastModifiedBy>
  <cp:revision>2</cp:revision>
  <dcterms:created xsi:type="dcterms:W3CDTF">2022-09-16T20:48:50Z</dcterms:created>
  <dcterms:modified xsi:type="dcterms:W3CDTF">2022-09-25T17:49:19Z</dcterms:modified>
</cp:coreProperties>
</file>