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4"/>
  </p:sldMasterIdLst>
  <p:notesMasterIdLst>
    <p:notesMasterId r:id="rId44"/>
  </p:notesMasterIdLst>
  <p:handoutMasterIdLst>
    <p:handoutMasterId r:id="rId45"/>
  </p:handoutMasterIdLst>
  <p:sldIdLst>
    <p:sldId id="256" r:id="rId5"/>
    <p:sldId id="283" r:id="rId6"/>
    <p:sldId id="285" r:id="rId7"/>
    <p:sldId id="286" r:id="rId8"/>
    <p:sldId id="287" r:id="rId9"/>
    <p:sldId id="288" r:id="rId10"/>
    <p:sldId id="289" r:id="rId11"/>
    <p:sldId id="291" r:id="rId12"/>
    <p:sldId id="292" r:id="rId13"/>
    <p:sldId id="297" r:id="rId14"/>
    <p:sldId id="295" r:id="rId15"/>
    <p:sldId id="296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310" r:id="rId28"/>
    <p:sldId id="311" r:id="rId29"/>
    <p:sldId id="312" r:id="rId30"/>
    <p:sldId id="313" r:id="rId31"/>
    <p:sldId id="314" r:id="rId32"/>
    <p:sldId id="316" r:id="rId33"/>
    <p:sldId id="317" r:id="rId34"/>
    <p:sldId id="318" r:id="rId35"/>
    <p:sldId id="319" r:id="rId36"/>
    <p:sldId id="320" r:id="rId37"/>
    <p:sldId id="321" r:id="rId38"/>
    <p:sldId id="322" r:id="rId39"/>
    <p:sldId id="323" r:id="rId40"/>
    <p:sldId id="326" r:id="rId41"/>
    <p:sldId id="325" r:id="rId42"/>
    <p:sldId id="324" r:id="rId43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Добро пожаловать!" id="{E75E278A-FF0E-49A4-B170-79828D63BBAD}">
          <p14:sldIdLst>
            <p14:sldId id="256"/>
            <p14:sldId id="283"/>
            <p14:sldId id="285"/>
            <p14:sldId id="286"/>
            <p14:sldId id="287"/>
            <p14:sldId id="288"/>
            <p14:sldId id="289"/>
            <p14:sldId id="291"/>
            <p14:sldId id="292"/>
            <p14:sldId id="297"/>
            <p14:sldId id="295"/>
            <p14:sldId id="296"/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306"/>
            <p14:sldId id="307"/>
            <p14:sldId id="308"/>
            <p14:sldId id="310"/>
            <p14:sldId id="311"/>
            <p14:sldId id="312"/>
            <p14:sldId id="313"/>
            <p14:sldId id="314"/>
            <p14:sldId id="316"/>
            <p14:sldId id="317"/>
            <p14:sldId id="318"/>
            <p14:sldId id="319"/>
            <p14:sldId id="320"/>
            <p14:sldId id="321"/>
            <p14:sldId id="322"/>
            <p14:sldId id="323"/>
            <p14:sldId id="326"/>
            <p14:sldId id="325"/>
            <p14:sldId id="324"/>
          </p14:sldIdLst>
        </p14:section>
        <p14:section name="Конструктор, трансформация, добавление заметок, совместная работа, помощник" id="{B9B51309-D148-4332-87C2-07BE32FBCA3B}">
          <p14:sldIdLst/>
        </p14:section>
        <p14:section name="Подробнее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Автор" initials="A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4726"/>
    <a:srgbClr val="404040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241" autoAdjust="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326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98014AD-F481-4E14-9BD9-D47CBAE72461}" type="datetime1">
              <a:rPr lang="ru-RU" smtClean="0"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 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455C72D-B947-43B7-ACB2-A2F85E78585E}" type="datetime1">
              <a:rPr lang="ru-RU" noProof="0" smtClean="0"/>
              <a:t>24.09.2022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F61EA0F-A667-4B49-8422-0062BC55E249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ru-RU" sz="1800" noProof="0"/>
          </a:p>
        </p:txBody>
      </p:sp>
      <p:cxnSp>
        <p:nvCxnSpPr>
          <p:cNvPr id="12" name="Прямая соединительная линия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quarter" idx="10" hasCustomPrompt="1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/>
              <a:t>Второй уровень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/>
              <a:t>Третий уровень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/>
              <a:t>Четвертый уровень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/>
              <a:t>Пятый уровень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9BEA9688-C9C9-4214-807D-21324925409C}" type="datetime1">
              <a:rPr lang="ru-RU" noProof="0" smtClean="0"/>
              <a:t>24.09.2022</a:t>
            </a:fld>
            <a:endParaRPr lang="ru-RU" noProof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8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9860EDB8-5305-433F-BE41-D7A86D811DB3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0"/>
          </a:p>
        </p:txBody>
      </p:sp>
      <p:sp>
        <p:nvSpPr>
          <p:cNvPr id="10" name="Прямоугольник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7" name="Объект 6"/>
          <p:cNvSpPr>
            <a:spLocks noGrp="1"/>
          </p:cNvSpPr>
          <p:nvPr>
            <p:ph sz="quarter" idx="13" hasCustomPrompt="1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/>
              <a:t>Второй уровень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/>
              <a:t>Третий уровень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/>
              <a:t>Четвертый уровень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ru-RU" sz="1800" noProof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72EB7719-815B-4B5E-83ED-26C3E4DC4C4F}" type="datetime1">
              <a:rPr lang="ru-RU" noProof="0" smtClean="0"/>
              <a:t>24.09.2022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9860EDB8-5305-433F-BE41-D7A86D811DB3}" type="slidenum">
              <a:rPr lang="ru-RU" noProof="0" smtClean="0"/>
              <a:pPr/>
              <a:t>‹#›</a:t>
            </a:fld>
            <a:endParaRPr lang="ru-RU" noProof="0"/>
          </a:p>
        </p:txBody>
      </p:sp>
      <p:cxnSp>
        <p:nvCxnSpPr>
          <p:cNvPr id="8" name="Прямая соединительная линия 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1164324"/>
            <a:ext cx="10515600" cy="2387600"/>
          </a:xfrm>
        </p:spPr>
        <p:txBody>
          <a:bodyPr rtlCol="0" anchor="ctr" anchorCtr="0">
            <a:normAutofit/>
          </a:bodyPr>
          <a:lstStyle/>
          <a:p>
            <a:r>
              <a:rPr lang="ru-RU" sz="4800" dirty="0"/>
              <a:t>Подготовка к ОГЭ</a:t>
            </a:r>
            <a:br>
              <a:rPr lang="ru-RU" sz="4800" dirty="0"/>
            </a:b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855620" y="2933105"/>
            <a:ext cx="10599318" cy="3326379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r>
              <a:rPr lang="ru-RU" sz="2400" dirty="0" smtClean="0">
                <a:solidFill>
                  <a:schemeClr val="bg1"/>
                </a:solidFill>
                <a:latin typeface="+mj-lt"/>
              </a:rPr>
              <a:t>Задание 2</a:t>
            </a:r>
          </a:p>
          <a:p>
            <a:r>
              <a:rPr lang="ru-RU" sz="4800" b="1" i="1" dirty="0"/>
              <a:t>СИНТАКСИЧЕСКИЙ </a:t>
            </a:r>
            <a:r>
              <a:rPr lang="ru-RU" sz="4800" b="1" i="1" dirty="0" smtClean="0"/>
              <a:t>АНАЛИЗ</a:t>
            </a:r>
          </a:p>
        </p:txBody>
      </p:sp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309" y="648394"/>
            <a:ext cx="8760562" cy="487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6264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49700"/>
          <a:stretch/>
        </p:blipFill>
        <p:spPr>
          <a:xfrm>
            <a:off x="1620982" y="847898"/>
            <a:ext cx="9227127" cy="5397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5451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3702" y="448056"/>
            <a:ext cx="6873794" cy="64008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Проверь себя</a:t>
            </a:r>
            <a:br>
              <a:rPr lang="ru-RU" b="1" dirty="0">
                <a:solidFill>
                  <a:srgbClr val="7030A0"/>
                </a:solidFill>
              </a:rPr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100" y="2905124"/>
            <a:ext cx="10270600" cy="2373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9353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2664" y="1770611"/>
            <a:ext cx="9411670" cy="338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2130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027" y="1795549"/>
            <a:ext cx="9885043" cy="3549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3763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7201316" cy="16135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Проверь себя</a:t>
            </a:r>
            <a:br>
              <a:rPr lang="ru-RU" b="1" dirty="0">
                <a:solidFill>
                  <a:srgbClr val="7030A0"/>
                </a:solidFill>
              </a:rPr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1476" y="2726575"/>
            <a:ext cx="8516547" cy="1263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8837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334" y="806334"/>
            <a:ext cx="10227585" cy="2443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3892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8960" y="461026"/>
            <a:ext cx="5935287" cy="5897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2834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7030A0"/>
                </a:solidFill>
              </a:rPr>
              <a:t>Проверь себя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5863" y="2859579"/>
            <a:ext cx="9544196" cy="117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1478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9913" y="742034"/>
            <a:ext cx="9567351" cy="5450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518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7235" y="548641"/>
            <a:ext cx="9742517" cy="76477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Если подлежащее и сказуемое не откликнулось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799" y="1400175"/>
            <a:ext cx="7809807" cy="5071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5864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221" y="2053243"/>
            <a:ext cx="9824329" cy="2992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8458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>
                <a:solidFill>
                  <a:schemeClr val="bg1"/>
                </a:solidFill>
              </a:rPr>
              <a:t>Проверь себя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5654" y="3108960"/>
            <a:ext cx="9586919" cy="98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6942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924" y="531002"/>
            <a:ext cx="8422129" cy="5653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2378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>
                <a:solidFill>
                  <a:schemeClr val="bg1"/>
                </a:solidFill>
              </a:rPr>
              <a:t>Проверь себя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53191"/>
          <a:stretch/>
        </p:blipFill>
        <p:spPr>
          <a:xfrm>
            <a:off x="1190124" y="2859578"/>
            <a:ext cx="10326303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3178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2873" y="528239"/>
            <a:ext cx="7730836" cy="576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2134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460"/>
          <a:stretch/>
        </p:blipFill>
        <p:spPr>
          <a:xfrm>
            <a:off x="2103120" y="513307"/>
            <a:ext cx="7930342" cy="576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2398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Проверь себя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518" y="2957511"/>
            <a:ext cx="9695156" cy="178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2934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105" t="1999"/>
          <a:stretch/>
        </p:blipFill>
        <p:spPr>
          <a:xfrm>
            <a:off x="1109129" y="764771"/>
            <a:ext cx="9959968" cy="5370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3394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-758" b="-1"/>
          <a:stretch/>
        </p:blipFill>
        <p:spPr>
          <a:xfrm>
            <a:off x="2799412" y="714895"/>
            <a:ext cx="6760223" cy="552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2690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Проверь себя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1513" y="1004426"/>
            <a:ext cx="7398327" cy="5363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90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 </a:t>
            </a:r>
            <a:r>
              <a:rPr lang="ru-RU" sz="4400" b="1" dirty="0" smtClean="0">
                <a:solidFill>
                  <a:srgbClr val="7030A0"/>
                </a:solidFill>
              </a:rPr>
              <a:t>Проверь себя</a:t>
            </a:r>
            <a:endParaRPr lang="ru-RU" sz="4400" b="1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1208" y="2718262"/>
            <a:ext cx="105014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Односоставные предложения:</a:t>
            </a:r>
          </a:p>
          <a:p>
            <a:r>
              <a:rPr lang="ru-RU" sz="4800" dirty="0" smtClean="0"/>
              <a:t>2,3,5,6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1383847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7229" y="297708"/>
            <a:ext cx="4488874" cy="614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9963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Проверь себя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658" y="1319459"/>
            <a:ext cx="9932597" cy="4291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1887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0975" y="349375"/>
            <a:ext cx="4854632" cy="6089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7351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7236" y="764042"/>
            <a:ext cx="8819804" cy="545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97124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Проверь себя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3994" y="2857499"/>
            <a:ext cx="7006106" cy="1722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7267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3325" y="415201"/>
            <a:ext cx="6708370" cy="5941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2556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Проверь себя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549" y="1321101"/>
            <a:ext cx="9210170" cy="451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1039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0682" y="448056"/>
            <a:ext cx="3675265" cy="578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9077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850" y="2876204"/>
            <a:ext cx="10274520" cy="1122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2141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0466" y="1295954"/>
            <a:ext cx="4940254" cy="39984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МАТЕРИАЛ ВЗЯТ ИЗ ЭТОЙ ПРЕКРАСНОЙ КНИГИ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5940" y="556952"/>
            <a:ext cx="3049501" cy="507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47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767" y="1413163"/>
            <a:ext cx="10874585" cy="4106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893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7030A0"/>
                </a:solidFill>
              </a:rPr>
              <a:t>Проверь себя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495" y="2560320"/>
            <a:ext cx="11314453" cy="3977640"/>
          </a:xfrm>
        </p:spPr>
        <p:txBody>
          <a:bodyPr/>
          <a:lstStyle/>
          <a:p>
            <a:r>
              <a:rPr lang="ru-RU" dirty="0" smtClean="0"/>
              <a:t>1. Не догонишь.2.Проверяй.3.</a:t>
            </a:r>
            <a:r>
              <a:rPr lang="ru-RU" i="1" dirty="0" smtClean="0"/>
              <a:t>Смелость</a:t>
            </a:r>
            <a:r>
              <a:rPr lang="ru-RU" dirty="0" smtClean="0"/>
              <a:t> берет.4.</a:t>
            </a:r>
            <a:r>
              <a:rPr lang="ru-RU" i="1" dirty="0" smtClean="0"/>
              <a:t>Друзья </a:t>
            </a:r>
            <a:r>
              <a:rPr lang="ru-RU" dirty="0" smtClean="0"/>
              <a:t>познаются.5. Не проткнуть. 6.Вышибают.7.</a:t>
            </a:r>
            <a:r>
              <a:rPr lang="ru-RU" i="1" dirty="0" smtClean="0"/>
              <a:t>Селедка</a:t>
            </a:r>
            <a:r>
              <a:rPr lang="ru-RU" dirty="0" smtClean="0"/>
              <a:t> не боится.8.Едят.9.Не заливают.10. </a:t>
            </a:r>
            <a:r>
              <a:rPr lang="ru-RU" i="1" dirty="0" smtClean="0"/>
              <a:t>Два медведя </a:t>
            </a:r>
            <a:r>
              <a:rPr lang="ru-RU" dirty="0" smtClean="0"/>
              <a:t>не уживутся.</a:t>
            </a:r>
          </a:p>
          <a:p>
            <a:r>
              <a:rPr lang="ru-RU" dirty="0" smtClean="0"/>
              <a:t>Подлежащее выделено курсивом.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1395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437" y="1487978"/>
            <a:ext cx="10424187" cy="3988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2116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208" y="448055"/>
            <a:ext cx="7758268" cy="990047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Проверь </a:t>
            </a:r>
            <a:r>
              <a:rPr lang="ru-RU" b="1" dirty="0" smtClean="0">
                <a:solidFill>
                  <a:srgbClr val="7030A0"/>
                </a:solidFill>
              </a:rPr>
              <a:t>себя</a:t>
            </a:r>
            <a:br>
              <a:rPr lang="ru-RU" b="1" dirty="0" smtClean="0">
                <a:solidFill>
                  <a:srgbClr val="7030A0"/>
                </a:solidFill>
              </a:rPr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87" y="2801389"/>
            <a:ext cx="10101280" cy="1230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4446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342" y="692034"/>
            <a:ext cx="10224653" cy="5570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8512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7030A0"/>
                </a:solidFill>
              </a:rPr>
              <a:t>Проверь себя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911" y="2934393"/>
            <a:ext cx="9810461" cy="96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742599"/>
      </p:ext>
    </p:extLst>
  </p:cSld>
  <p:clrMapOvr>
    <a:masterClrMapping/>
  </p:clrMapOvr>
</p:sld>
</file>

<file path=ppt/theme/theme1.xml><?xml version="1.0" encoding="utf-8"?>
<a:theme xmlns:a="http://schemas.openxmlformats.org/drawingml/2006/main" name="WelcomeDo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715154_TF10001108" id="{AD03B7F0-D966-4354-AC03-7A90B59AFB51}" vid="{C94E022A-E681-4920-85C8-04125627F5A4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8a52e8c320b9a064ae3583ae3861c9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8020cb39231a0945110f9cd888b521a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50072C5-DDE0-4258-BA7A-4D4B80DFA632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71af3243-3dd4-4a8d-8c0d-dd76da1f02a5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EE8C63A-4744-4DE4-BB49-0FF0B5375C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D7FC771-7DFE-49DA-B577-71181BFBCB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Добро пожаловать в PowerPoint</Template>
  <TotalTime>0</TotalTime>
  <Words>74</Words>
  <Application>Microsoft Office PowerPoint</Application>
  <PresentationFormat>Широкоэкранный</PresentationFormat>
  <Paragraphs>24</Paragraphs>
  <Slides>39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5" baseType="lpstr">
      <vt:lpstr>Arial</vt:lpstr>
      <vt:lpstr>Arial Black</vt:lpstr>
      <vt:lpstr>Calibri</vt:lpstr>
      <vt:lpstr>Segoe UI</vt:lpstr>
      <vt:lpstr>Segoe UI Light</vt:lpstr>
      <vt:lpstr>WelcomeDoc</vt:lpstr>
      <vt:lpstr>Подготовка к ОГЭ </vt:lpstr>
      <vt:lpstr>Если подлежащее и сказуемое не откликнулось</vt:lpstr>
      <vt:lpstr>  Проверь себя</vt:lpstr>
      <vt:lpstr>Презентация PowerPoint</vt:lpstr>
      <vt:lpstr>Проверь себя</vt:lpstr>
      <vt:lpstr>Презентация PowerPoint</vt:lpstr>
      <vt:lpstr>Проверь себя </vt:lpstr>
      <vt:lpstr>Презентация PowerPoint</vt:lpstr>
      <vt:lpstr>Проверь себя</vt:lpstr>
      <vt:lpstr>Презентация PowerPoint</vt:lpstr>
      <vt:lpstr>Презентация PowerPoint</vt:lpstr>
      <vt:lpstr>Проверь себя </vt:lpstr>
      <vt:lpstr>Презентация PowerPoint</vt:lpstr>
      <vt:lpstr>Презентация PowerPoint</vt:lpstr>
      <vt:lpstr>Проверь себя </vt:lpstr>
      <vt:lpstr>Презентация PowerPoint</vt:lpstr>
      <vt:lpstr>Презентация PowerPoint</vt:lpstr>
      <vt:lpstr>Проверь себя</vt:lpstr>
      <vt:lpstr>Презентация PowerPoint</vt:lpstr>
      <vt:lpstr>Презентация PowerPoint</vt:lpstr>
      <vt:lpstr>Проверь себя</vt:lpstr>
      <vt:lpstr>Презентация PowerPoint</vt:lpstr>
      <vt:lpstr>Проверь себя</vt:lpstr>
      <vt:lpstr>Презентация PowerPoint</vt:lpstr>
      <vt:lpstr>Презентация PowerPoint</vt:lpstr>
      <vt:lpstr>Проверь себя</vt:lpstr>
      <vt:lpstr>Презентация PowerPoint</vt:lpstr>
      <vt:lpstr>Презентация PowerPoint</vt:lpstr>
      <vt:lpstr>Проверь себя</vt:lpstr>
      <vt:lpstr>Презентация PowerPoint</vt:lpstr>
      <vt:lpstr>Проверь себя</vt:lpstr>
      <vt:lpstr>Презентация PowerPoint</vt:lpstr>
      <vt:lpstr>Презентация PowerPoint</vt:lpstr>
      <vt:lpstr>Проверь себя</vt:lpstr>
      <vt:lpstr>Презентация PowerPoint</vt:lpstr>
      <vt:lpstr>Проверь себя</vt:lpstr>
      <vt:lpstr>Презентация PowerPoint</vt:lpstr>
      <vt:lpstr>Презентация PowerPoint</vt:lpstr>
      <vt:lpstr>МАТЕРИАЛ ВЗЯТ ИЗ ЭТОЙ ПРЕКРАСНОЙ КНИГИ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2022-09-24T17:33:44Z</dcterms:created>
  <dcterms:modified xsi:type="dcterms:W3CDTF">2022-09-24T20:24:15Z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