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63" r:id="rId2"/>
    <p:sldId id="264" r:id="rId3"/>
    <p:sldId id="266" r:id="rId4"/>
    <p:sldId id="261" r:id="rId5"/>
    <p:sldId id="260" r:id="rId6"/>
    <p:sldId id="262" r:id="rId7"/>
    <p:sldId id="256" r:id="rId8"/>
    <p:sldId id="257" r:id="rId9"/>
    <p:sldId id="265" r:id="rId10"/>
    <p:sldId id="258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D4155C-8002-41B1-A1DF-32025C427603}" type="doc">
      <dgm:prSet loTypeId="urn:microsoft.com/office/officeart/2005/8/layout/matrix1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15612EB-4BC5-444C-AC79-4D59AEE2CA13}">
      <dgm:prSet phldrT="[Текст]"/>
      <dgm:spPr/>
      <dgm:t>
        <a:bodyPr/>
        <a:lstStyle/>
        <a:p>
          <a:r>
            <a:rPr lang="ru-RU" dirty="0"/>
            <a:t>Норма права</a:t>
          </a:r>
        </a:p>
      </dgm:t>
    </dgm:pt>
    <dgm:pt modelId="{DE20A577-2152-4FD9-AAFF-76D0A4A8C31C}" type="parTrans" cxnId="{7AE68909-7277-434F-8138-B8402CDCA349}">
      <dgm:prSet/>
      <dgm:spPr/>
      <dgm:t>
        <a:bodyPr/>
        <a:lstStyle/>
        <a:p>
          <a:endParaRPr lang="ru-RU"/>
        </a:p>
      </dgm:t>
    </dgm:pt>
    <dgm:pt modelId="{0905B954-DC55-4F71-B5B3-05D01D32EE8C}" type="sibTrans" cxnId="{7AE68909-7277-434F-8138-B8402CDCA349}">
      <dgm:prSet/>
      <dgm:spPr/>
      <dgm:t>
        <a:bodyPr/>
        <a:lstStyle/>
        <a:p>
          <a:endParaRPr lang="ru-RU"/>
        </a:p>
      </dgm:t>
    </dgm:pt>
    <dgm:pt modelId="{D28944BE-C79B-4F96-844E-01167D5DE6E3}">
      <dgm:prSet phldrT="[Текст]"/>
      <dgm:spPr/>
      <dgm:t>
        <a:bodyPr/>
        <a:lstStyle/>
        <a:p>
          <a:r>
            <a:rPr lang="ru-RU" dirty="0"/>
            <a:t>Является общеобязательным правом</a:t>
          </a:r>
        </a:p>
      </dgm:t>
    </dgm:pt>
    <dgm:pt modelId="{2D039E08-26D7-460B-8A44-FCC95D8438A1}" type="parTrans" cxnId="{C6AD43DD-AB6A-4AD9-869D-DE140AF27222}">
      <dgm:prSet/>
      <dgm:spPr/>
      <dgm:t>
        <a:bodyPr/>
        <a:lstStyle/>
        <a:p>
          <a:endParaRPr lang="ru-RU"/>
        </a:p>
      </dgm:t>
    </dgm:pt>
    <dgm:pt modelId="{273E90FF-1611-4FA6-BCD0-75151E5BC655}" type="sibTrans" cxnId="{C6AD43DD-AB6A-4AD9-869D-DE140AF27222}">
      <dgm:prSet/>
      <dgm:spPr/>
      <dgm:t>
        <a:bodyPr/>
        <a:lstStyle/>
        <a:p>
          <a:endParaRPr lang="ru-RU"/>
        </a:p>
      </dgm:t>
    </dgm:pt>
    <dgm:pt modelId="{696B207A-430C-47D9-A491-BDE712714739}">
      <dgm:prSet phldrT="[Текст]"/>
      <dgm:spPr/>
      <dgm:t>
        <a:bodyPr/>
        <a:lstStyle/>
        <a:p>
          <a:r>
            <a:rPr lang="ru-RU" dirty="0"/>
            <a:t>Связана с государством</a:t>
          </a:r>
        </a:p>
      </dgm:t>
    </dgm:pt>
    <dgm:pt modelId="{7328BB3D-9C30-415C-800F-2C2BD9D1E981}" type="parTrans" cxnId="{9383CB0F-2A98-43A3-8DA0-2CA0D01660E7}">
      <dgm:prSet/>
      <dgm:spPr/>
      <dgm:t>
        <a:bodyPr/>
        <a:lstStyle/>
        <a:p>
          <a:endParaRPr lang="ru-RU"/>
        </a:p>
      </dgm:t>
    </dgm:pt>
    <dgm:pt modelId="{64C43ACB-D2D8-4DCE-9B44-6F60AB21679D}" type="sibTrans" cxnId="{9383CB0F-2A98-43A3-8DA0-2CA0D01660E7}">
      <dgm:prSet/>
      <dgm:spPr/>
      <dgm:t>
        <a:bodyPr/>
        <a:lstStyle/>
        <a:p>
          <a:endParaRPr lang="ru-RU"/>
        </a:p>
      </dgm:t>
    </dgm:pt>
    <dgm:pt modelId="{3D05F638-C31B-42D7-A036-A0AB2C929419}">
      <dgm:prSet phldrT="[Текст]"/>
      <dgm:spPr/>
      <dgm:t>
        <a:bodyPr/>
        <a:lstStyle/>
        <a:p>
          <a:r>
            <a:rPr lang="ru-RU" dirty="0"/>
            <a:t>Закрепляется в источниках права</a:t>
          </a:r>
        </a:p>
      </dgm:t>
    </dgm:pt>
    <dgm:pt modelId="{EDF1AD5B-E552-4FE1-B532-27CF83B0C952}" type="parTrans" cxnId="{E274DA59-36FB-481A-86BA-70B859999867}">
      <dgm:prSet/>
      <dgm:spPr/>
      <dgm:t>
        <a:bodyPr/>
        <a:lstStyle/>
        <a:p>
          <a:endParaRPr lang="ru-RU"/>
        </a:p>
      </dgm:t>
    </dgm:pt>
    <dgm:pt modelId="{65F7EF22-06F3-4F0D-8240-70463A851CA4}" type="sibTrans" cxnId="{E274DA59-36FB-481A-86BA-70B859999867}">
      <dgm:prSet/>
      <dgm:spPr/>
      <dgm:t>
        <a:bodyPr/>
        <a:lstStyle/>
        <a:p>
          <a:endParaRPr lang="ru-RU"/>
        </a:p>
      </dgm:t>
    </dgm:pt>
    <dgm:pt modelId="{5E31749C-D68F-4832-91C1-ABCB42B8863C}">
      <dgm:prSet phldrT="[Текст]"/>
      <dgm:spPr/>
      <dgm:t>
        <a:bodyPr/>
        <a:lstStyle/>
        <a:p>
          <a:r>
            <a:rPr lang="ru-RU" dirty="0"/>
            <a:t>За ее нарушение наступает юридическая ответственность</a:t>
          </a:r>
        </a:p>
      </dgm:t>
    </dgm:pt>
    <dgm:pt modelId="{97B24E49-DECC-4964-93CC-743BDB3F6B47}" type="parTrans" cxnId="{1D88E833-A359-485D-9E62-D020D9505FD5}">
      <dgm:prSet/>
      <dgm:spPr/>
      <dgm:t>
        <a:bodyPr/>
        <a:lstStyle/>
        <a:p>
          <a:endParaRPr lang="ru-RU"/>
        </a:p>
      </dgm:t>
    </dgm:pt>
    <dgm:pt modelId="{F26F0899-292C-4393-82DD-072052FC9D32}" type="sibTrans" cxnId="{1D88E833-A359-485D-9E62-D020D9505FD5}">
      <dgm:prSet/>
      <dgm:spPr/>
      <dgm:t>
        <a:bodyPr/>
        <a:lstStyle/>
        <a:p>
          <a:endParaRPr lang="ru-RU"/>
        </a:p>
      </dgm:t>
    </dgm:pt>
    <dgm:pt modelId="{BCB345CE-464F-4A9D-911A-CDEEA6F89216}" type="pres">
      <dgm:prSet presAssocID="{C8D4155C-8002-41B1-A1DF-32025C427603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145EA8A-40B3-4056-8C81-F9ED09BA2730}" type="pres">
      <dgm:prSet presAssocID="{C8D4155C-8002-41B1-A1DF-32025C427603}" presName="matrix" presStyleCnt="0"/>
      <dgm:spPr/>
    </dgm:pt>
    <dgm:pt modelId="{448D360F-427E-4D3F-8942-D5694F4F1D6F}" type="pres">
      <dgm:prSet presAssocID="{C8D4155C-8002-41B1-A1DF-32025C427603}" presName="tile1" presStyleLbl="node1" presStyleIdx="0" presStyleCnt="4"/>
      <dgm:spPr/>
    </dgm:pt>
    <dgm:pt modelId="{7E1A4ADD-768D-469D-A4DB-5CBB1C8BD5FF}" type="pres">
      <dgm:prSet presAssocID="{C8D4155C-8002-41B1-A1DF-32025C42760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FFFC98C-F905-49F5-808E-08DEA270EF75}" type="pres">
      <dgm:prSet presAssocID="{C8D4155C-8002-41B1-A1DF-32025C427603}" presName="tile2" presStyleLbl="node1" presStyleIdx="1" presStyleCnt="4"/>
      <dgm:spPr/>
    </dgm:pt>
    <dgm:pt modelId="{533D0479-65E5-4259-9F0D-7F6BB4AD8146}" type="pres">
      <dgm:prSet presAssocID="{C8D4155C-8002-41B1-A1DF-32025C42760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6A1A0A70-3E50-4ADB-9C1C-33E67676A69D}" type="pres">
      <dgm:prSet presAssocID="{C8D4155C-8002-41B1-A1DF-32025C427603}" presName="tile3" presStyleLbl="node1" presStyleIdx="2" presStyleCnt="4"/>
      <dgm:spPr/>
    </dgm:pt>
    <dgm:pt modelId="{E397A20D-418A-423F-B3AC-B964284F5F8F}" type="pres">
      <dgm:prSet presAssocID="{C8D4155C-8002-41B1-A1DF-32025C42760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4F7A0C7-FC74-490C-8C19-0C18592F871B}" type="pres">
      <dgm:prSet presAssocID="{C8D4155C-8002-41B1-A1DF-32025C427603}" presName="tile4" presStyleLbl="node1" presStyleIdx="3" presStyleCnt="4"/>
      <dgm:spPr/>
    </dgm:pt>
    <dgm:pt modelId="{1601F672-FD8F-4D1D-92C1-68707B416949}" type="pres">
      <dgm:prSet presAssocID="{C8D4155C-8002-41B1-A1DF-32025C42760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6F91E59F-7E7A-4DF4-8F4D-A707CD1E3ADC}" type="pres">
      <dgm:prSet presAssocID="{C8D4155C-8002-41B1-A1DF-32025C427603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7AE68909-7277-434F-8138-B8402CDCA349}" srcId="{C8D4155C-8002-41B1-A1DF-32025C427603}" destId="{415612EB-4BC5-444C-AC79-4D59AEE2CA13}" srcOrd="0" destOrd="0" parTransId="{DE20A577-2152-4FD9-AAFF-76D0A4A8C31C}" sibTransId="{0905B954-DC55-4F71-B5B3-05D01D32EE8C}"/>
    <dgm:cxn modelId="{9383CB0F-2A98-43A3-8DA0-2CA0D01660E7}" srcId="{415612EB-4BC5-444C-AC79-4D59AEE2CA13}" destId="{696B207A-430C-47D9-A491-BDE712714739}" srcOrd="1" destOrd="0" parTransId="{7328BB3D-9C30-415C-800F-2C2BD9D1E981}" sibTransId="{64C43ACB-D2D8-4DCE-9B44-6F60AB21679D}"/>
    <dgm:cxn modelId="{713B4B23-FC3B-4D86-9ED4-71C16CB0BB80}" type="presOf" srcId="{5E31749C-D68F-4832-91C1-ABCB42B8863C}" destId="{44F7A0C7-FC74-490C-8C19-0C18592F871B}" srcOrd="0" destOrd="0" presId="urn:microsoft.com/office/officeart/2005/8/layout/matrix1"/>
    <dgm:cxn modelId="{1D88E833-A359-485D-9E62-D020D9505FD5}" srcId="{415612EB-4BC5-444C-AC79-4D59AEE2CA13}" destId="{5E31749C-D68F-4832-91C1-ABCB42B8863C}" srcOrd="3" destOrd="0" parTransId="{97B24E49-DECC-4964-93CC-743BDB3F6B47}" sibTransId="{F26F0899-292C-4393-82DD-072052FC9D32}"/>
    <dgm:cxn modelId="{F51C9D65-0858-4780-8C42-7D75C044C3BC}" type="presOf" srcId="{5E31749C-D68F-4832-91C1-ABCB42B8863C}" destId="{1601F672-FD8F-4D1D-92C1-68707B416949}" srcOrd="1" destOrd="0" presId="urn:microsoft.com/office/officeart/2005/8/layout/matrix1"/>
    <dgm:cxn modelId="{88B0954E-4480-4F07-A48A-9BC7239580EE}" type="presOf" srcId="{415612EB-4BC5-444C-AC79-4D59AEE2CA13}" destId="{6F91E59F-7E7A-4DF4-8F4D-A707CD1E3ADC}" srcOrd="0" destOrd="0" presId="urn:microsoft.com/office/officeart/2005/8/layout/matrix1"/>
    <dgm:cxn modelId="{E274DA59-36FB-481A-86BA-70B859999867}" srcId="{415612EB-4BC5-444C-AC79-4D59AEE2CA13}" destId="{3D05F638-C31B-42D7-A036-A0AB2C929419}" srcOrd="2" destOrd="0" parTransId="{EDF1AD5B-E552-4FE1-B532-27CF83B0C952}" sibTransId="{65F7EF22-06F3-4F0D-8240-70463A851CA4}"/>
    <dgm:cxn modelId="{72377B81-F6DB-4384-AEA1-4600292E7D83}" type="presOf" srcId="{D28944BE-C79B-4F96-844E-01167D5DE6E3}" destId="{448D360F-427E-4D3F-8942-D5694F4F1D6F}" srcOrd="0" destOrd="0" presId="urn:microsoft.com/office/officeart/2005/8/layout/matrix1"/>
    <dgm:cxn modelId="{3F3FC888-CC0B-4357-9C26-4E0ED41B6DB1}" type="presOf" srcId="{3D05F638-C31B-42D7-A036-A0AB2C929419}" destId="{E397A20D-418A-423F-B3AC-B964284F5F8F}" srcOrd="1" destOrd="0" presId="urn:microsoft.com/office/officeart/2005/8/layout/matrix1"/>
    <dgm:cxn modelId="{F5C24298-EF13-413D-8701-1658C0F3FB47}" type="presOf" srcId="{696B207A-430C-47D9-A491-BDE712714739}" destId="{1FFFC98C-F905-49F5-808E-08DEA270EF75}" srcOrd="0" destOrd="0" presId="urn:microsoft.com/office/officeart/2005/8/layout/matrix1"/>
    <dgm:cxn modelId="{FB49A8BC-A96E-42CB-BFF4-7898521996F9}" type="presOf" srcId="{3D05F638-C31B-42D7-A036-A0AB2C929419}" destId="{6A1A0A70-3E50-4ADB-9C1C-33E67676A69D}" srcOrd="0" destOrd="0" presId="urn:microsoft.com/office/officeart/2005/8/layout/matrix1"/>
    <dgm:cxn modelId="{2E3DA3D9-6458-4B34-9CE5-E6D2AAFD60D7}" type="presOf" srcId="{D28944BE-C79B-4F96-844E-01167D5DE6E3}" destId="{7E1A4ADD-768D-469D-A4DB-5CBB1C8BD5FF}" srcOrd="1" destOrd="0" presId="urn:microsoft.com/office/officeart/2005/8/layout/matrix1"/>
    <dgm:cxn modelId="{C6AD43DD-AB6A-4AD9-869D-DE140AF27222}" srcId="{415612EB-4BC5-444C-AC79-4D59AEE2CA13}" destId="{D28944BE-C79B-4F96-844E-01167D5DE6E3}" srcOrd="0" destOrd="0" parTransId="{2D039E08-26D7-460B-8A44-FCC95D8438A1}" sibTransId="{273E90FF-1611-4FA6-BCD0-75151E5BC655}"/>
    <dgm:cxn modelId="{ABDC6FE3-B66D-4B86-B1E3-1C3F3E4AB945}" type="presOf" srcId="{C8D4155C-8002-41B1-A1DF-32025C427603}" destId="{BCB345CE-464F-4A9D-911A-CDEEA6F89216}" srcOrd="0" destOrd="0" presId="urn:microsoft.com/office/officeart/2005/8/layout/matrix1"/>
    <dgm:cxn modelId="{99FE18FE-4AF0-4E68-98E2-785A79314C48}" type="presOf" srcId="{696B207A-430C-47D9-A491-BDE712714739}" destId="{533D0479-65E5-4259-9F0D-7F6BB4AD8146}" srcOrd="1" destOrd="0" presId="urn:microsoft.com/office/officeart/2005/8/layout/matrix1"/>
    <dgm:cxn modelId="{A8AC77CA-BD9C-4294-A3FB-8CD622151D66}" type="presParOf" srcId="{BCB345CE-464F-4A9D-911A-CDEEA6F89216}" destId="{D145EA8A-40B3-4056-8C81-F9ED09BA2730}" srcOrd="0" destOrd="0" presId="urn:microsoft.com/office/officeart/2005/8/layout/matrix1"/>
    <dgm:cxn modelId="{26B444CD-3E79-41E7-A174-0BD8F3DCE6F4}" type="presParOf" srcId="{D145EA8A-40B3-4056-8C81-F9ED09BA2730}" destId="{448D360F-427E-4D3F-8942-D5694F4F1D6F}" srcOrd="0" destOrd="0" presId="urn:microsoft.com/office/officeart/2005/8/layout/matrix1"/>
    <dgm:cxn modelId="{F754555E-02BF-4109-9B1B-D9D01956314E}" type="presParOf" srcId="{D145EA8A-40B3-4056-8C81-F9ED09BA2730}" destId="{7E1A4ADD-768D-469D-A4DB-5CBB1C8BD5FF}" srcOrd="1" destOrd="0" presId="urn:microsoft.com/office/officeart/2005/8/layout/matrix1"/>
    <dgm:cxn modelId="{0A2B09CE-1B7D-43DD-8544-32FABA3A0F09}" type="presParOf" srcId="{D145EA8A-40B3-4056-8C81-F9ED09BA2730}" destId="{1FFFC98C-F905-49F5-808E-08DEA270EF75}" srcOrd="2" destOrd="0" presId="urn:microsoft.com/office/officeart/2005/8/layout/matrix1"/>
    <dgm:cxn modelId="{E0F0A11B-7D5F-41AB-9602-397B895D08EF}" type="presParOf" srcId="{D145EA8A-40B3-4056-8C81-F9ED09BA2730}" destId="{533D0479-65E5-4259-9F0D-7F6BB4AD8146}" srcOrd="3" destOrd="0" presId="urn:microsoft.com/office/officeart/2005/8/layout/matrix1"/>
    <dgm:cxn modelId="{C80FC111-0D35-4C9A-B11D-39439B24D675}" type="presParOf" srcId="{D145EA8A-40B3-4056-8C81-F9ED09BA2730}" destId="{6A1A0A70-3E50-4ADB-9C1C-33E67676A69D}" srcOrd="4" destOrd="0" presId="urn:microsoft.com/office/officeart/2005/8/layout/matrix1"/>
    <dgm:cxn modelId="{BD466FBF-CE18-43C4-8AA6-C254CA938006}" type="presParOf" srcId="{D145EA8A-40B3-4056-8C81-F9ED09BA2730}" destId="{E397A20D-418A-423F-B3AC-B964284F5F8F}" srcOrd="5" destOrd="0" presId="urn:microsoft.com/office/officeart/2005/8/layout/matrix1"/>
    <dgm:cxn modelId="{7EB6F21D-DC5A-4C8B-A11B-1CC8F576F675}" type="presParOf" srcId="{D145EA8A-40B3-4056-8C81-F9ED09BA2730}" destId="{44F7A0C7-FC74-490C-8C19-0C18592F871B}" srcOrd="6" destOrd="0" presId="urn:microsoft.com/office/officeart/2005/8/layout/matrix1"/>
    <dgm:cxn modelId="{71B15C8E-2D03-4BC5-8AE2-BC423B357FA4}" type="presParOf" srcId="{D145EA8A-40B3-4056-8C81-F9ED09BA2730}" destId="{1601F672-FD8F-4D1D-92C1-68707B416949}" srcOrd="7" destOrd="0" presId="urn:microsoft.com/office/officeart/2005/8/layout/matrix1"/>
    <dgm:cxn modelId="{2BC7F0C5-9727-4289-8969-D6532578BED7}" type="presParOf" srcId="{BCB345CE-464F-4A9D-911A-CDEEA6F89216}" destId="{6F91E59F-7E7A-4DF4-8F4D-A707CD1E3ADC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1DE209-F78D-42E9-B719-FE2F3E55B129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8D2AE65-21E7-4B41-B81F-B5771C48FF56}">
      <dgm:prSet phldrT="[Текст]"/>
      <dgm:spPr>
        <a:noFill/>
        <a:ln w="38100"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dirty="0"/>
            <a:t>Норма права</a:t>
          </a:r>
        </a:p>
      </dgm:t>
    </dgm:pt>
    <dgm:pt modelId="{EE06FA87-E9C6-4E81-B093-0B6710A197E8}" type="parTrans" cxnId="{2895FA19-6A76-4730-97D8-88C9836D6A96}">
      <dgm:prSet/>
      <dgm:spPr/>
      <dgm:t>
        <a:bodyPr/>
        <a:lstStyle/>
        <a:p>
          <a:endParaRPr lang="ru-RU"/>
        </a:p>
      </dgm:t>
    </dgm:pt>
    <dgm:pt modelId="{3BDFAB9B-4AF4-47FC-8229-81A1245A804C}" type="sibTrans" cxnId="{2895FA19-6A76-4730-97D8-88C9836D6A96}">
      <dgm:prSet/>
      <dgm:spPr/>
      <dgm:t>
        <a:bodyPr/>
        <a:lstStyle/>
        <a:p>
          <a:endParaRPr lang="ru-RU"/>
        </a:p>
      </dgm:t>
    </dgm:pt>
    <dgm:pt modelId="{F3238B41-BCA3-4990-9B25-45622A9F52BF}">
      <dgm:prSet phldrT="[Текст]"/>
      <dgm:spPr>
        <a:noFill/>
        <a:ln w="38100"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dirty="0"/>
            <a:t>Гипотеза</a:t>
          </a:r>
        </a:p>
      </dgm:t>
    </dgm:pt>
    <dgm:pt modelId="{231420A4-43A1-4467-BE03-32D2808C985E}" type="parTrans" cxnId="{F711F6EA-BDA0-45D6-A8D6-E07CAD661F62}">
      <dgm:prSet/>
      <dgm:spPr>
        <a:noFill/>
        <a:ln w="3810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B132F026-9C75-4CFC-ACD6-86C77B3CE4DE}" type="sibTrans" cxnId="{F711F6EA-BDA0-45D6-A8D6-E07CAD661F62}">
      <dgm:prSet/>
      <dgm:spPr/>
      <dgm:t>
        <a:bodyPr/>
        <a:lstStyle/>
        <a:p>
          <a:endParaRPr lang="ru-RU"/>
        </a:p>
      </dgm:t>
    </dgm:pt>
    <dgm:pt modelId="{ED8E1ED3-84FB-4DF2-BDE6-039BA5882B86}">
      <dgm:prSet phldrT="[Текст]"/>
      <dgm:spPr>
        <a:noFill/>
        <a:ln w="38100"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dirty="0"/>
            <a:t>Диспозиция</a:t>
          </a:r>
        </a:p>
      </dgm:t>
    </dgm:pt>
    <dgm:pt modelId="{90144FBB-D8E7-4314-88FA-A6316E5C0ED4}" type="parTrans" cxnId="{9A3FEB1B-B836-4AED-A8CC-1F2542FA6DC9}">
      <dgm:prSet/>
      <dgm:spPr>
        <a:noFill/>
        <a:ln w="3810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BB4370DF-448E-4673-A896-44083F16F732}" type="sibTrans" cxnId="{9A3FEB1B-B836-4AED-A8CC-1F2542FA6DC9}">
      <dgm:prSet/>
      <dgm:spPr/>
      <dgm:t>
        <a:bodyPr/>
        <a:lstStyle/>
        <a:p>
          <a:endParaRPr lang="ru-RU"/>
        </a:p>
      </dgm:t>
    </dgm:pt>
    <dgm:pt modelId="{17E183B9-6C81-4276-91A3-CEAD984A7FA0}">
      <dgm:prSet phldrT="[Текст]"/>
      <dgm:spPr>
        <a:noFill/>
        <a:ln w="38100"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dirty="0"/>
            <a:t>Санкция</a:t>
          </a:r>
        </a:p>
      </dgm:t>
    </dgm:pt>
    <dgm:pt modelId="{ABDBFEC6-EB9D-460C-81C8-5B48E8B3980B}" type="parTrans" cxnId="{033BFD09-2C86-401B-928D-36E4AF343CE2}">
      <dgm:prSet/>
      <dgm:spPr>
        <a:noFill/>
        <a:ln w="3810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39F5D8F3-BAB4-4BA8-AA77-B94FA87AE346}" type="sibTrans" cxnId="{033BFD09-2C86-401B-928D-36E4AF343CE2}">
      <dgm:prSet/>
      <dgm:spPr/>
      <dgm:t>
        <a:bodyPr/>
        <a:lstStyle/>
        <a:p>
          <a:endParaRPr lang="ru-RU"/>
        </a:p>
      </dgm:t>
    </dgm:pt>
    <dgm:pt modelId="{5AA5F4AC-2A8B-4252-AEEF-1E30DAE289B6}" type="pres">
      <dgm:prSet presAssocID="{901DE209-F78D-42E9-B719-FE2F3E55B129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B3ADB59-3394-497B-BAD0-B9817FFACC01}" type="pres">
      <dgm:prSet presAssocID="{18D2AE65-21E7-4B41-B81F-B5771C48FF56}" presName="hierRoot1" presStyleCnt="0">
        <dgm:presLayoutVars>
          <dgm:hierBranch val="init"/>
        </dgm:presLayoutVars>
      </dgm:prSet>
      <dgm:spPr/>
    </dgm:pt>
    <dgm:pt modelId="{229586B7-3D08-4224-89DF-C127BDA3E543}" type="pres">
      <dgm:prSet presAssocID="{18D2AE65-21E7-4B41-B81F-B5771C48FF56}" presName="rootComposite1" presStyleCnt="0"/>
      <dgm:spPr/>
    </dgm:pt>
    <dgm:pt modelId="{A6A894DC-562A-4FD1-9920-D56D4CFFF423}" type="pres">
      <dgm:prSet presAssocID="{18D2AE65-21E7-4B41-B81F-B5771C48FF56}" presName="rootText1" presStyleLbl="alignAcc1" presStyleIdx="0" presStyleCnt="0">
        <dgm:presLayoutVars>
          <dgm:chPref val="3"/>
        </dgm:presLayoutVars>
      </dgm:prSet>
      <dgm:spPr/>
    </dgm:pt>
    <dgm:pt modelId="{F10742D2-24CC-42E0-A4A9-5A7FC6A1BC6D}" type="pres">
      <dgm:prSet presAssocID="{18D2AE65-21E7-4B41-B81F-B5771C48FF56}" presName="topArc1" presStyleLbl="parChTrans1D1" presStyleIdx="0" presStyleCnt="8"/>
      <dgm:spPr>
        <a:noFill/>
        <a:ln w="38100">
          <a:solidFill>
            <a:schemeClr val="accent6">
              <a:lumMod val="75000"/>
            </a:schemeClr>
          </a:solidFill>
        </a:ln>
      </dgm:spPr>
    </dgm:pt>
    <dgm:pt modelId="{15CEE9ED-024E-4796-A83C-E5C16CDB3852}" type="pres">
      <dgm:prSet presAssocID="{18D2AE65-21E7-4B41-B81F-B5771C48FF56}" presName="bottomArc1" presStyleLbl="parChTrans1D1" presStyleIdx="1" presStyleCnt="8"/>
      <dgm:spPr>
        <a:noFill/>
        <a:ln w="38100">
          <a:solidFill>
            <a:schemeClr val="accent6">
              <a:lumMod val="75000"/>
            </a:schemeClr>
          </a:solidFill>
        </a:ln>
      </dgm:spPr>
    </dgm:pt>
    <dgm:pt modelId="{365D93A5-FE0F-4879-8A79-835A0DCF4386}" type="pres">
      <dgm:prSet presAssocID="{18D2AE65-21E7-4B41-B81F-B5771C48FF56}" presName="topConnNode1" presStyleLbl="node1" presStyleIdx="0" presStyleCnt="0"/>
      <dgm:spPr/>
    </dgm:pt>
    <dgm:pt modelId="{960D8364-25E6-45A2-ABDA-A5DB9DDA4B9C}" type="pres">
      <dgm:prSet presAssocID="{18D2AE65-21E7-4B41-B81F-B5771C48FF56}" presName="hierChild2" presStyleCnt="0"/>
      <dgm:spPr/>
    </dgm:pt>
    <dgm:pt modelId="{8B2319E8-51C1-4370-B460-0CAB8F9CD12E}" type="pres">
      <dgm:prSet presAssocID="{231420A4-43A1-4467-BE03-32D2808C985E}" presName="Name28" presStyleLbl="parChTrans1D2" presStyleIdx="0" presStyleCnt="3"/>
      <dgm:spPr/>
    </dgm:pt>
    <dgm:pt modelId="{75BE3FF4-5A22-4B30-BD27-9CD801D46EB8}" type="pres">
      <dgm:prSet presAssocID="{F3238B41-BCA3-4990-9B25-45622A9F52BF}" presName="hierRoot2" presStyleCnt="0">
        <dgm:presLayoutVars>
          <dgm:hierBranch val="init"/>
        </dgm:presLayoutVars>
      </dgm:prSet>
      <dgm:spPr/>
    </dgm:pt>
    <dgm:pt modelId="{8375F79A-F2DD-4AE0-B8AE-D7B10C86E570}" type="pres">
      <dgm:prSet presAssocID="{F3238B41-BCA3-4990-9B25-45622A9F52BF}" presName="rootComposite2" presStyleCnt="0"/>
      <dgm:spPr/>
    </dgm:pt>
    <dgm:pt modelId="{80EB4564-59BE-47F9-AE16-20C296086160}" type="pres">
      <dgm:prSet presAssocID="{F3238B41-BCA3-4990-9B25-45622A9F52BF}" presName="rootText2" presStyleLbl="alignAcc1" presStyleIdx="0" presStyleCnt="0">
        <dgm:presLayoutVars>
          <dgm:chPref val="3"/>
        </dgm:presLayoutVars>
      </dgm:prSet>
      <dgm:spPr/>
    </dgm:pt>
    <dgm:pt modelId="{FEB9081E-50B8-4B2A-A0D4-2C4D46863FAB}" type="pres">
      <dgm:prSet presAssocID="{F3238B41-BCA3-4990-9B25-45622A9F52BF}" presName="topArc2" presStyleLbl="parChTrans1D1" presStyleIdx="2" presStyleCnt="8"/>
      <dgm:spPr>
        <a:noFill/>
        <a:ln w="38100">
          <a:solidFill>
            <a:schemeClr val="accent6">
              <a:lumMod val="75000"/>
            </a:schemeClr>
          </a:solidFill>
        </a:ln>
      </dgm:spPr>
    </dgm:pt>
    <dgm:pt modelId="{3C3B54A4-4258-4AD5-A872-93F299E688BA}" type="pres">
      <dgm:prSet presAssocID="{F3238B41-BCA3-4990-9B25-45622A9F52BF}" presName="bottomArc2" presStyleLbl="parChTrans1D1" presStyleIdx="3" presStyleCnt="8"/>
      <dgm:spPr>
        <a:noFill/>
        <a:ln w="38100">
          <a:solidFill>
            <a:schemeClr val="accent6">
              <a:lumMod val="75000"/>
            </a:schemeClr>
          </a:solidFill>
        </a:ln>
      </dgm:spPr>
    </dgm:pt>
    <dgm:pt modelId="{A662145F-1C04-48F4-AAC5-C658F949F46B}" type="pres">
      <dgm:prSet presAssocID="{F3238B41-BCA3-4990-9B25-45622A9F52BF}" presName="topConnNode2" presStyleLbl="node2" presStyleIdx="0" presStyleCnt="0"/>
      <dgm:spPr/>
    </dgm:pt>
    <dgm:pt modelId="{0F0A67EE-0544-4F6B-8DAD-9150FD1D6DFA}" type="pres">
      <dgm:prSet presAssocID="{F3238B41-BCA3-4990-9B25-45622A9F52BF}" presName="hierChild4" presStyleCnt="0"/>
      <dgm:spPr/>
    </dgm:pt>
    <dgm:pt modelId="{4F63B4B0-73AF-4900-A191-FFD6687E2CF9}" type="pres">
      <dgm:prSet presAssocID="{F3238B41-BCA3-4990-9B25-45622A9F52BF}" presName="hierChild5" presStyleCnt="0"/>
      <dgm:spPr/>
    </dgm:pt>
    <dgm:pt modelId="{2AC3C222-D722-4A78-B7A6-B05791B726E8}" type="pres">
      <dgm:prSet presAssocID="{90144FBB-D8E7-4314-88FA-A6316E5C0ED4}" presName="Name28" presStyleLbl="parChTrans1D2" presStyleIdx="1" presStyleCnt="3"/>
      <dgm:spPr/>
    </dgm:pt>
    <dgm:pt modelId="{C8DF4BC9-B84F-4D15-8950-9BEF7F859C13}" type="pres">
      <dgm:prSet presAssocID="{ED8E1ED3-84FB-4DF2-BDE6-039BA5882B86}" presName="hierRoot2" presStyleCnt="0">
        <dgm:presLayoutVars>
          <dgm:hierBranch val="init"/>
        </dgm:presLayoutVars>
      </dgm:prSet>
      <dgm:spPr/>
    </dgm:pt>
    <dgm:pt modelId="{6AF464AB-57FF-48E2-AA70-E9468097981B}" type="pres">
      <dgm:prSet presAssocID="{ED8E1ED3-84FB-4DF2-BDE6-039BA5882B86}" presName="rootComposite2" presStyleCnt="0"/>
      <dgm:spPr/>
    </dgm:pt>
    <dgm:pt modelId="{784B0A0E-EA7D-429F-A820-B6C6A57BE9A6}" type="pres">
      <dgm:prSet presAssocID="{ED8E1ED3-84FB-4DF2-BDE6-039BA5882B86}" presName="rootText2" presStyleLbl="alignAcc1" presStyleIdx="0" presStyleCnt="0">
        <dgm:presLayoutVars>
          <dgm:chPref val="3"/>
        </dgm:presLayoutVars>
      </dgm:prSet>
      <dgm:spPr/>
    </dgm:pt>
    <dgm:pt modelId="{A0E9B333-2D53-44B5-8D27-0691705ABD65}" type="pres">
      <dgm:prSet presAssocID="{ED8E1ED3-84FB-4DF2-BDE6-039BA5882B86}" presName="topArc2" presStyleLbl="parChTrans1D1" presStyleIdx="4" presStyleCnt="8"/>
      <dgm:spPr>
        <a:noFill/>
        <a:ln w="38100">
          <a:solidFill>
            <a:schemeClr val="accent6">
              <a:lumMod val="75000"/>
            </a:schemeClr>
          </a:solidFill>
        </a:ln>
      </dgm:spPr>
    </dgm:pt>
    <dgm:pt modelId="{CC8A811D-A5E9-480F-8248-2CAEDCC201C8}" type="pres">
      <dgm:prSet presAssocID="{ED8E1ED3-84FB-4DF2-BDE6-039BA5882B86}" presName="bottomArc2" presStyleLbl="parChTrans1D1" presStyleIdx="5" presStyleCnt="8"/>
      <dgm:spPr>
        <a:noFill/>
        <a:ln w="38100">
          <a:solidFill>
            <a:schemeClr val="accent6">
              <a:lumMod val="75000"/>
            </a:schemeClr>
          </a:solidFill>
        </a:ln>
      </dgm:spPr>
    </dgm:pt>
    <dgm:pt modelId="{4206328E-1734-47B4-9CCF-0D8977900984}" type="pres">
      <dgm:prSet presAssocID="{ED8E1ED3-84FB-4DF2-BDE6-039BA5882B86}" presName="topConnNode2" presStyleLbl="node2" presStyleIdx="0" presStyleCnt="0"/>
      <dgm:spPr/>
    </dgm:pt>
    <dgm:pt modelId="{E1CD8E0F-177B-4D81-A277-3436DA68F78A}" type="pres">
      <dgm:prSet presAssocID="{ED8E1ED3-84FB-4DF2-BDE6-039BA5882B86}" presName="hierChild4" presStyleCnt="0"/>
      <dgm:spPr/>
    </dgm:pt>
    <dgm:pt modelId="{C3278A5E-56FF-4CBD-BEA4-AEA2BC9E7552}" type="pres">
      <dgm:prSet presAssocID="{ED8E1ED3-84FB-4DF2-BDE6-039BA5882B86}" presName="hierChild5" presStyleCnt="0"/>
      <dgm:spPr/>
    </dgm:pt>
    <dgm:pt modelId="{87F53523-BDF1-4B69-A250-153C1F55F229}" type="pres">
      <dgm:prSet presAssocID="{ABDBFEC6-EB9D-460C-81C8-5B48E8B3980B}" presName="Name28" presStyleLbl="parChTrans1D2" presStyleIdx="2" presStyleCnt="3"/>
      <dgm:spPr/>
    </dgm:pt>
    <dgm:pt modelId="{BB67C44D-6BCE-4661-A564-17A9CE693DA2}" type="pres">
      <dgm:prSet presAssocID="{17E183B9-6C81-4276-91A3-CEAD984A7FA0}" presName="hierRoot2" presStyleCnt="0">
        <dgm:presLayoutVars>
          <dgm:hierBranch val="init"/>
        </dgm:presLayoutVars>
      </dgm:prSet>
      <dgm:spPr/>
    </dgm:pt>
    <dgm:pt modelId="{183C3DE6-612A-4D6B-A964-089B6EC1C18F}" type="pres">
      <dgm:prSet presAssocID="{17E183B9-6C81-4276-91A3-CEAD984A7FA0}" presName="rootComposite2" presStyleCnt="0"/>
      <dgm:spPr/>
    </dgm:pt>
    <dgm:pt modelId="{E6BA08C5-EC55-4603-A546-0471F9FE9E0C}" type="pres">
      <dgm:prSet presAssocID="{17E183B9-6C81-4276-91A3-CEAD984A7FA0}" presName="rootText2" presStyleLbl="alignAcc1" presStyleIdx="0" presStyleCnt="0">
        <dgm:presLayoutVars>
          <dgm:chPref val="3"/>
        </dgm:presLayoutVars>
      </dgm:prSet>
      <dgm:spPr/>
    </dgm:pt>
    <dgm:pt modelId="{BE7C3CDB-95ED-47C3-ADA6-9CDC41E7AAC2}" type="pres">
      <dgm:prSet presAssocID="{17E183B9-6C81-4276-91A3-CEAD984A7FA0}" presName="topArc2" presStyleLbl="parChTrans1D1" presStyleIdx="6" presStyleCnt="8"/>
      <dgm:spPr>
        <a:noFill/>
        <a:ln w="38100">
          <a:solidFill>
            <a:schemeClr val="accent6">
              <a:lumMod val="75000"/>
            </a:schemeClr>
          </a:solidFill>
        </a:ln>
      </dgm:spPr>
    </dgm:pt>
    <dgm:pt modelId="{2F3BB40F-FC61-414A-BA9C-C7EF4D6507B3}" type="pres">
      <dgm:prSet presAssocID="{17E183B9-6C81-4276-91A3-CEAD984A7FA0}" presName="bottomArc2" presStyleLbl="parChTrans1D1" presStyleIdx="7" presStyleCnt="8"/>
      <dgm:spPr>
        <a:noFill/>
        <a:ln w="38100">
          <a:solidFill>
            <a:schemeClr val="accent6">
              <a:lumMod val="75000"/>
            </a:schemeClr>
          </a:solidFill>
        </a:ln>
      </dgm:spPr>
    </dgm:pt>
    <dgm:pt modelId="{C9035900-93F1-466E-844B-B9ED5CCB2E1F}" type="pres">
      <dgm:prSet presAssocID="{17E183B9-6C81-4276-91A3-CEAD984A7FA0}" presName="topConnNode2" presStyleLbl="node2" presStyleIdx="0" presStyleCnt="0"/>
      <dgm:spPr/>
    </dgm:pt>
    <dgm:pt modelId="{526EFF9F-DCC6-4962-9860-BCD758127C36}" type="pres">
      <dgm:prSet presAssocID="{17E183B9-6C81-4276-91A3-CEAD984A7FA0}" presName="hierChild4" presStyleCnt="0"/>
      <dgm:spPr/>
    </dgm:pt>
    <dgm:pt modelId="{12F2705B-53F9-4DA1-B896-8967B0FF7EF3}" type="pres">
      <dgm:prSet presAssocID="{17E183B9-6C81-4276-91A3-CEAD984A7FA0}" presName="hierChild5" presStyleCnt="0"/>
      <dgm:spPr/>
    </dgm:pt>
    <dgm:pt modelId="{B42E0EB3-ED33-4312-9016-2D499A48B082}" type="pres">
      <dgm:prSet presAssocID="{18D2AE65-21E7-4B41-B81F-B5771C48FF56}" presName="hierChild3" presStyleCnt="0"/>
      <dgm:spPr/>
    </dgm:pt>
  </dgm:ptLst>
  <dgm:cxnLst>
    <dgm:cxn modelId="{B9DC0007-8410-4689-B319-C0D95E4690CC}" type="presOf" srcId="{F3238B41-BCA3-4990-9B25-45622A9F52BF}" destId="{80EB4564-59BE-47F9-AE16-20C296086160}" srcOrd="0" destOrd="0" presId="urn:microsoft.com/office/officeart/2008/layout/HalfCircleOrganizationChart"/>
    <dgm:cxn modelId="{033BFD09-2C86-401B-928D-36E4AF343CE2}" srcId="{18D2AE65-21E7-4B41-B81F-B5771C48FF56}" destId="{17E183B9-6C81-4276-91A3-CEAD984A7FA0}" srcOrd="2" destOrd="0" parTransId="{ABDBFEC6-EB9D-460C-81C8-5B48E8B3980B}" sibTransId="{39F5D8F3-BAB4-4BA8-AA77-B94FA87AE346}"/>
    <dgm:cxn modelId="{FFFA7D15-68F6-4C6D-8B5C-D99E156F1CB0}" type="presOf" srcId="{ED8E1ED3-84FB-4DF2-BDE6-039BA5882B86}" destId="{4206328E-1734-47B4-9CCF-0D8977900984}" srcOrd="1" destOrd="0" presId="urn:microsoft.com/office/officeart/2008/layout/HalfCircleOrganizationChart"/>
    <dgm:cxn modelId="{2895FA19-6A76-4730-97D8-88C9836D6A96}" srcId="{901DE209-F78D-42E9-B719-FE2F3E55B129}" destId="{18D2AE65-21E7-4B41-B81F-B5771C48FF56}" srcOrd="0" destOrd="0" parTransId="{EE06FA87-E9C6-4E81-B093-0B6710A197E8}" sibTransId="{3BDFAB9B-4AF4-47FC-8229-81A1245A804C}"/>
    <dgm:cxn modelId="{9A3FEB1B-B836-4AED-A8CC-1F2542FA6DC9}" srcId="{18D2AE65-21E7-4B41-B81F-B5771C48FF56}" destId="{ED8E1ED3-84FB-4DF2-BDE6-039BA5882B86}" srcOrd="1" destOrd="0" parTransId="{90144FBB-D8E7-4314-88FA-A6316E5C0ED4}" sibTransId="{BB4370DF-448E-4673-A896-44083F16F732}"/>
    <dgm:cxn modelId="{BB534821-8DC1-468F-A1BB-47E6BD07569F}" type="presOf" srcId="{231420A4-43A1-4467-BE03-32D2808C985E}" destId="{8B2319E8-51C1-4370-B460-0CAB8F9CD12E}" srcOrd="0" destOrd="0" presId="urn:microsoft.com/office/officeart/2008/layout/HalfCircleOrganizationChart"/>
    <dgm:cxn modelId="{82CF6E37-3846-4818-820F-37E5B9B08720}" type="presOf" srcId="{ED8E1ED3-84FB-4DF2-BDE6-039BA5882B86}" destId="{784B0A0E-EA7D-429F-A820-B6C6A57BE9A6}" srcOrd="0" destOrd="0" presId="urn:microsoft.com/office/officeart/2008/layout/HalfCircleOrganizationChart"/>
    <dgm:cxn modelId="{D733BF69-363F-411A-A54F-ED875A96B5B3}" type="presOf" srcId="{17E183B9-6C81-4276-91A3-CEAD984A7FA0}" destId="{E6BA08C5-EC55-4603-A546-0471F9FE9E0C}" srcOrd="0" destOrd="0" presId="urn:microsoft.com/office/officeart/2008/layout/HalfCircleOrganizationChart"/>
    <dgm:cxn modelId="{05622399-BF08-4713-8406-5580560C87CA}" type="presOf" srcId="{ABDBFEC6-EB9D-460C-81C8-5B48E8B3980B}" destId="{87F53523-BDF1-4B69-A250-153C1F55F229}" srcOrd="0" destOrd="0" presId="urn:microsoft.com/office/officeart/2008/layout/HalfCircleOrganizationChart"/>
    <dgm:cxn modelId="{3E099A9E-9C2A-4A25-9F46-E73AC658A499}" type="presOf" srcId="{17E183B9-6C81-4276-91A3-CEAD984A7FA0}" destId="{C9035900-93F1-466E-844B-B9ED5CCB2E1F}" srcOrd="1" destOrd="0" presId="urn:microsoft.com/office/officeart/2008/layout/HalfCircleOrganizationChart"/>
    <dgm:cxn modelId="{C00779A9-CB4C-4A0A-864D-2C9D01571689}" type="presOf" srcId="{18D2AE65-21E7-4B41-B81F-B5771C48FF56}" destId="{A6A894DC-562A-4FD1-9920-D56D4CFFF423}" srcOrd="0" destOrd="0" presId="urn:microsoft.com/office/officeart/2008/layout/HalfCircleOrganizationChart"/>
    <dgm:cxn modelId="{CFB2EEBD-85D8-4A1E-B39C-48873B33B4EC}" type="presOf" srcId="{F3238B41-BCA3-4990-9B25-45622A9F52BF}" destId="{A662145F-1C04-48F4-AAC5-C658F949F46B}" srcOrd="1" destOrd="0" presId="urn:microsoft.com/office/officeart/2008/layout/HalfCircleOrganizationChart"/>
    <dgm:cxn modelId="{07BE27D6-D486-4580-A22C-2051E99884C9}" type="presOf" srcId="{90144FBB-D8E7-4314-88FA-A6316E5C0ED4}" destId="{2AC3C222-D722-4A78-B7A6-B05791B726E8}" srcOrd="0" destOrd="0" presId="urn:microsoft.com/office/officeart/2008/layout/HalfCircleOrganizationChart"/>
    <dgm:cxn modelId="{F711F6EA-BDA0-45D6-A8D6-E07CAD661F62}" srcId="{18D2AE65-21E7-4B41-B81F-B5771C48FF56}" destId="{F3238B41-BCA3-4990-9B25-45622A9F52BF}" srcOrd="0" destOrd="0" parTransId="{231420A4-43A1-4467-BE03-32D2808C985E}" sibTransId="{B132F026-9C75-4CFC-ACD6-86C77B3CE4DE}"/>
    <dgm:cxn modelId="{968147EB-BB7D-4C0B-96A3-A9592EE90973}" type="presOf" srcId="{901DE209-F78D-42E9-B719-FE2F3E55B129}" destId="{5AA5F4AC-2A8B-4252-AEEF-1E30DAE289B6}" srcOrd="0" destOrd="0" presId="urn:microsoft.com/office/officeart/2008/layout/HalfCircleOrganizationChart"/>
    <dgm:cxn modelId="{F397C3FF-0D12-4B26-BCEA-E69D43BDF44A}" type="presOf" srcId="{18D2AE65-21E7-4B41-B81F-B5771C48FF56}" destId="{365D93A5-FE0F-4879-8A79-835A0DCF4386}" srcOrd="1" destOrd="0" presId="urn:microsoft.com/office/officeart/2008/layout/HalfCircleOrganizationChart"/>
    <dgm:cxn modelId="{7A292B55-E200-4CBE-8605-BCE7B298A790}" type="presParOf" srcId="{5AA5F4AC-2A8B-4252-AEEF-1E30DAE289B6}" destId="{FB3ADB59-3394-497B-BAD0-B9817FFACC01}" srcOrd="0" destOrd="0" presId="urn:microsoft.com/office/officeart/2008/layout/HalfCircleOrganizationChart"/>
    <dgm:cxn modelId="{B8356558-5860-4BDA-BF72-3EA6BC994E39}" type="presParOf" srcId="{FB3ADB59-3394-497B-BAD0-B9817FFACC01}" destId="{229586B7-3D08-4224-89DF-C127BDA3E543}" srcOrd="0" destOrd="0" presId="urn:microsoft.com/office/officeart/2008/layout/HalfCircleOrganizationChart"/>
    <dgm:cxn modelId="{FFDD4B57-172B-4A12-8084-3A850A85CC27}" type="presParOf" srcId="{229586B7-3D08-4224-89DF-C127BDA3E543}" destId="{A6A894DC-562A-4FD1-9920-D56D4CFFF423}" srcOrd="0" destOrd="0" presId="urn:microsoft.com/office/officeart/2008/layout/HalfCircleOrganizationChart"/>
    <dgm:cxn modelId="{6550669D-A6FC-4BF2-8131-677FC49BF464}" type="presParOf" srcId="{229586B7-3D08-4224-89DF-C127BDA3E543}" destId="{F10742D2-24CC-42E0-A4A9-5A7FC6A1BC6D}" srcOrd="1" destOrd="0" presId="urn:microsoft.com/office/officeart/2008/layout/HalfCircleOrganizationChart"/>
    <dgm:cxn modelId="{3BE4754A-2077-4786-868C-D7A38F5B72F1}" type="presParOf" srcId="{229586B7-3D08-4224-89DF-C127BDA3E543}" destId="{15CEE9ED-024E-4796-A83C-E5C16CDB3852}" srcOrd="2" destOrd="0" presId="urn:microsoft.com/office/officeart/2008/layout/HalfCircleOrganizationChart"/>
    <dgm:cxn modelId="{FE08DC05-5C4F-4A1D-B4C2-66BDD3617E2C}" type="presParOf" srcId="{229586B7-3D08-4224-89DF-C127BDA3E543}" destId="{365D93A5-FE0F-4879-8A79-835A0DCF4386}" srcOrd="3" destOrd="0" presId="urn:microsoft.com/office/officeart/2008/layout/HalfCircleOrganizationChart"/>
    <dgm:cxn modelId="{9DFFB1D4-0111-4C27-8676-F49C731F3AD1}" type="presParOf" srcId="{FB3ADB59-3394-497B-BAD0-B9817FFACC01}" destId="{960D8364-25E6-45A2-ABDA-A5DB9DDA4B9C}" srcOrd="1" destOrd="0" presId="urn:microsoft.com/office/officeart/2008/layout/HalfCircleOrganizationChart"/>
    <dgm:cxn modelId="{E174A196-8493-4F22-B994-DCCAA0859589}" type="presParOf" srcId="{960D8364-25E6-45A2-ABDA-A5DB9DDA4B9C}" destId="{8B2319E8-51C1-4370-B460-0CAB8F9CD12E}" srcOrd="0" destOrd="0" presId="urn:microsoft.com/office/officeart/2008/layout/HalfCircleOrganizationChart"/>
    <dgm:cxn modelId="{CC1EB66C-D64F-4FC9-87E0-6566D862D874}" type="presParOf" srcId="{960D8364-25E6-45A2-ABDA-A5DB9DDA4B9C}" destId="{75BE3FF4-5A22-4B30-BD27-9CD801D46EB8}" srcOrd="1" destOrd="0" presId="urn:microsoft.com/office/officeart/2008/layout/HalfCircleOrganizationChart"/>
    <dgm:cxn modelId="{C744620B-6477-4E30-8052-F394B24CF3F0}" type="presParOf" srcId="{75BE3FF4-5A22-4B30-BD27-9CD801D46EB8}" destId="{8375F79A-F2DD-4AE0-B8AE-D7B10C86E570}" srcOrd="0" destOrd="0" presId="urn:microsoft.com/office/officeart/2008/layout/HalfCircleOrganizationChart"/>
    <dgm:cxn modelId="{431C78C4-104A-4F0E-8964-30A48A4CB837}" type="presParOf" srcId="{8375F79A-F2DD-4AE0-B8AE-D7B10C86E570}" destId="{80EB4564-59BE-47F9-AE16-20C296086160}" srcOrd="0" destOrd="0" presId="urn:microsoft.com/office/officeart/2008/layout/HalfCircleOrganizationChart"/>
    <dgm:cxn modelId="{4DA3E0CA-FE31-4EDC-AEAF-CD093111A4A8}" type="presParOf" srcId="{8375F79A-F2DD-4AE0-B8AE-D7B10C86E570}" destId="{FEB9081E-50B8-4B2A-A0D4-2C4D46863FAB}" srcOrd="1" destOrd="0" presId="urn:microsoft.com/office/officeart/2008/layout/HalfCircleOrganizationChart"/>
    <dgm:cxn modelId="{1805D895-AAA9-4E62-8909-0132B28487F6}" type="presParOf" srcId="{8375F79A-F2DD-4AE0-B8AE-D7B10C86E570}" destId="{3C3B54A4-4258-4AD5-A872-93F299E688BA}" srcOrd="2" destOrd="0" presId="urn:microsoft.com/office/officeart/2008/layout/HalfCircleOrganizationChart"/>
    <dgm:cxn modelId="{5BA2251B-BD98-4661-8E40-D09FFA725C01}" type="presParOf" srcId="{8375F79A-F2DD-4AE0-B8AE-D7B10C86E570}" destId="{A662145F-1C04-48F4-AAC5-C658F949F46B}" srcOrd="3" destOrd="0" presId="urn:microsoft.com/office/officeart/2008/layout/HalfCircleOrganizationChart"/>
    <dgm:cxn modelId="{8CB7F073-EFEF-4E63-993B-C6C088D40293}" type="presParOf" srcId="{75BE3FF4-5A22-4B30-BD27-9CD801D46EB8}" destId="{0F0A67EE-0544-4F6B-8DAD-9150FD1D6DFA}" srcOrd="1" destOrd="0" presId="urn:microsoft.com/office/officeart/2008/layout/HalfCircleOrganizationChart"/>
    <dgm:cxn modelId="{08FE61FF-7B30-4FEB-8557-E7EFCAEA8BBC}" type="presParOf" srcId="{75BE3FF4-5A22-4B30-BD27-9CD801D46EB8}" destId="{4F63B4B0-73AF-4900-A191-FFD6687E2CF9}" srcOrd="2" destOrd="0" presId="urn:microsoft.com/office/officeart/2008/layout/HalfCircleOrganizationChart"/>
    <dgm:cxn modelId="{DB5F403B-3340-40B9-82B6-1CA6BC2B066B}" type="presParOf" srcId="{960D8364-25E6-45A2-ABDA-A5DB9DDA4B9C}" destId="{2AC3C222-D722-4A78-B7A6-B05791B726E8}" srcOrd="2" destOrd="0" presId="urn:microsoft.com/office/officeart/2008/layout/HalfCircleOrganizationChart"/>
    <dgm:cxn modelId="{9E29E9A4-4DB4-4FC2-B0E4-3246DFAB333B}" type="presParOf" srcId="{960D8364-25E6-45A2-ABDA-A5DB9DDA4B9C}" destId="{C8DF4BC9-B84F-4D15-8950-9BEF7F859C13}" srcOrd="3" destOrd="0" presId="urn:microsoft.com/office/officeart/2008/layout/HalfCircleOrganizationChart"/>
    <dgm:cxn modelId="{C8CCF22E-BFE9-4497-9DB9-E71BE82C49FD}" type="presParOf" srcId="{C8DF4BC9-B84F-4D15-8950-9BEF7F859C13}" destId="{6AF464AB-57FF-48E2-AA70-E9468097981B}" srcOrd="0" destOrd="0" presId="urn:microsoft.com/office/officeart/2008/layout/HalfCircleOrganizationChart"/>
    <dgm:cxn modelId="{C97B7709-B5A4-499A-99B2-7634722E3310}" type="presParOf" srcId="{6AF464AB-57FF-48E2-AA70-E9468097981B}" destId="{784B0A0E-EA7D-429F-A820-B6C6A57BE9A6}" srcOrd="0" destOrd="0" presId="urn:microsoft.com/office/officeart/2008/layout/HalfCircleOrganizationChart"/>
    <dgm:cxn modelId="{561EB25E-BED9-4B90-AB68-40BFDB022FC4}" type="presParOf" srcId="{6AF464AB-57FF-48E2-AA70-E9468097981B}" destId="{A0E9B333-2D53-44B5-8D27-0691705ABD65}" srcOrd="1" destOrd="0" presId="urn:microsoft.com/office/officeart/2008/layout/HalfCircleOrganizationChart"/>
    <dgm:cxn modelId="{E63C05C0-57E9-410F-945D-AC005073F47E}" type="presParOf" srcId="{6AF464AB-57FF-48E2-AA70-E9468097981B}" destId="{CC8A811D-A5E9-480F-8248-2CAEDCC201C8}" srcOrd="2" destOrd="0" presId="urn:microsoft.com/office/officeart/2008/layout/HalfCircleOrganizationChart"/>
    <dgm:cxn modelId="{8E49D1FA-F239-4FF6-BC83-16A11B001F2F}" type="presParOf" srcId="{6AF464AB-57FF-48E2-AA70-E9468097981B}" destId="{4206328E-1734-47B4-9CCF-0D8977900984}" srcOrd="3" destOrd="0" presId="urn:microsoft.com/office/officeart/2008/layout/HalfCircleOrganizationChart"/>
    <dgm:cxn modelId="{C6715FA8-95FE-430A-A2AB-74F84D142003}" type="presParOf" srcId="{C8DF4BC9-B84F-4D15-8950-9BEF7F859C13}" destId="{E1CD8E0F-177B-4D81-A277-3436DA68F78A}" srcOrd="1" destOrd="0" presId="urn:microsoft.com/office/officeart/2008/layout/HalfCircleOrganizationChart"/>
    <dgm:cxn modelId="{4815A9C2-3BB1-4843-8A77-B532118FF2BF}" type="presParOf" srcId="{C8DF4BC9-B84F-4D15-8950-9BEF7F859C13}" destId="{C3278A5E-56FF-4CBD-BEA4-AEA2BC9E7552}" srcOrd="2" destOrd="0" presId="urn:microsoft.com/office/officeart/2008/layout/HalfCircleOrganizationChart"/>
    <dgm:cxn modelId="{AA92B0DF-E1B3-416F-9A50-40CE12EDF51C}" type="presParOf" srcId="{960D8364-25E6-45A2-ABDA-A5DB9DDA4B9C}" destId="{87F53523-BDF1-4B69-A250-153C1F55F229}" srcOrd="4" destOrd="0" presId="urn:microsoft.com/office/officeart/2008/layout/HalfCircleOrganizationChart"/>
    <dgm:cxn modelId="{99F5AA99-DF25-4B3F-8DAD-AAC74E0407B5}" type="presParOf" srcId="{960D8364-25E6-45A2-ABDA-A5DB9DDA4B9C}" destId="{BB67C44D-6BCE-4661-A564-17A9CE693DA2}" srcOrd="5" destOrd="0" presId="urn:microsoft.com/office/officeart/2008/layout/HalfCircleOrganizationChart"/>
    <dgm:cxn modelId="{822277D8-3EA9-4A6D-9148-C33632C6991B}" type="presParOf" srcId="{BB67C44D-6BCE-4661-A564-17A9CE693DA2}" destId="{183C3DE6-612A-4D6B-A964-089B6EC1C18F}" srcOrd="0" destOrd="0" presId="urn:microsoft.com/office/officeart/2008/layout/HalfCircleOrganizationChart"/>
    <dgm:cxn modelId="{0100FE70-CE7B-43CC-9867-81BE4B9CACEA}" type="presParOf" srcId="{183C3DE6-612A-4D6B-A964-089B6EC1C18F}" destId="{E6BA08C5-EC55-4603-A546-0471F9FE9E0C}" srcOrd="0" destOrd="0" presId="urn:microsoft.com/office/officeart/2008/layout/HalfCircleOrganizationChart"/>
    <dgm:cxn modelId="{BBB12E81-68CD-4FE5-BCF4-3E26AE94E114}" type="presParOf" srcId="{183C3DE6-612A-4D6B-A964-089B6EC1C18F}" destId="{BE7C3CDB-95ED-47C3-ADA6-9CDC41E7AAC2}" srcOrd="1" destOrd="0" presId="urn:microsoft.com/office/officeart/2008/layout/HalfCircleOrganizationChart"/>
    <dgm:cxn modelId="{AB26375A-1934-47E4-B78F-A1ED49D74E50}" type="presParOf" srcId="{183C3DE6-612A-4D6B-A964-089B6EC1C18F}" destId="{2F3BB40F-FC61-414A-BA9C-C7EF4D6507B3}" srcOrd="2" destOrd="0" presId="urn:microsoft.com/office/officeart/2008/layout/HalfCircleOrganizationChart"/>
    <dgm:cxn modelId="{7A3C2FF2-D093-47B7-ADE4-651D97806FF6}" type="presParOf" srcId="{183C3DE6-612A-4D6B-A964-089B6EC1C18F}" destId="{C9035900-93F1-466E-844B-B9ED5CCB2E1F}" srcOrd="3" destOrd="0" presId="urn:microsoft.com/office/officeart/2008/layout/HalfCircleOrganizationChart"/>
    <dgm:cxn modelId="{5F1AEE64-A847-4FE2-AA84-F41FF0074281}" type="presParOf" srcId="{BB67C44D-6BCE-4661-A564-17A9CE693DA2}" destId="{526EFF9F-DCC6-4962-9860-BCD758127C36}" srcOrd="1" destOrd="0" presId="urn:microsoft.com/office/officeart/2008/layout/HalfCircleOrganizationChart"/>
    <dgm:cxn modelId="{ADB37FC8-E22E-46A2-ADD1-1952BA826CDD}" type="presParOf" srcId="{BB67C44D-6BCE-4661-A564-17A9CE693DA2}" destId="{12F2705B-53F9-4DA1-B896-8967B0FF7EF3}" srcOrd="2" destOrd="0" presId="urn:microsoft.com/office/officeart/2008/layout/HalfCircleOrganizationChart"/>
    <dgm:cxn modelId="{DA73D220-6A2C-439E-B00A-367BFC50E0D5}" type="presParOf" srcId="{FB3ADB59-3394-497B-BAD0-B9817FFACC01}" destId="{B42E0EB3-ED33-4312-9016-2D499A48B082}" srcOrd="2" destOrd="0" presId="urn:microsoft.com/office/officeart/2008/layout/HalfCircleOrganizationChart"/>
  </dgm:cxnLst>
  <dgm:bg>
    <a:solidFill>
      <a:schemeClr val="bg1">
        <a:lumMod val="95000"/>
      </a:schemeClr>
    </a:solidFill>
    <a:effectLst>
      <a:glow rad="139700">
        <a:schemeClr val="accent2">
          <a:satMod val="175000"/>
          <a:alpha val="40000"/>
        </a:schemeClr>
      </a:glow>
    </a:effectLst>
  </dgm:bg>
  <dgm:whole>
    <a:ln w="57150">
      <a:solidFill>
        <a:schemeClr val="accent2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D4155C-8002-41B1-A1DF-32025C427603}" type="doc">
      <dgm:prSet loTypeId="urn:microsoft.com/office/officeart/2005/8/layout/matrix1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CB345CE-464F-4A9D-911A-CDEEA6F89216}" type="pres">
      <dgm:prSet presAssocID="{C8D4155C-8002-41B1-A1DF-32025C427603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</dgm:ptLst>
  <dgm:cxnLst>
    <dgm:cxn modelId="{ABDC6FE3-B66D-4B86-B1E3-1C3F3E4AB945}" type="presOf" srcId="{C8D4155C-8002-41B1-A1DF-32025C427603}" destId="{BCB345CE-464F-4A9D-911A-CDEEA6F89216}" srcOrd="0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4081C7-FA52-46FA-979C-AB6A2ADF012C}" type="doc">
      <dgm:prSet loTypeId="urn:microsoft.com/office/officeart/2005/8/layout/hierarchy3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410BEE2-2444-4B6F-843E-743ABFE1F3A5}">
      <dgm:prSet phldrT="[Текст]" custT="1"/>
      <dgm:spPr/>
      <dgm:t>
        <a:bodyPr/>
        <a:lstStyle/>
        <a:p>
          <a:r>
            <a:rPr lang="ru-RU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По времени действия</a:t>
          </a:r>
        </a:p>
      </dgm:t>
    </dgm:pt>
    <dgm:pt modelId="{CE7E5E2D-1A8B-45B5-BAA8-3D13475DDACA}" type="parTrans" cxnId="{74A98BA9-98D1-4769-A8CE-37CE332629F5}">
      <dgm:prSet/>
      <dgm:spPr/>
      <dgm:t>
        <a:bodyPr/>
        <a:lstStyle/>
        <a:p>
          <a:endParaRPr lang="ru-RU"/>
        </a:p>
      </dgm:t>
    </dgm:pt>
    <dgm:pt modelId="{73F5809F-67CD-4674-9741-C6F2DC7058F0}" type="sibTrans" cxnId="{74A98BA9-98D1-4769-A8CE-37CE332629F5}">
      <dgm:prSet/>
      <dgm:spPr/>
      <dgm:t>
        <a:bodyPr/>
        <a:lstStyle/>
        <a:p>
          <a:endParaRPr lang="ru-RU"/>
        </a:p>
      </dgm:t>
    </dgm:pt>
    <dgm:pt modelId="{607038FC-B64B-4A52-BC28-271370C23CCB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Постоянные</a:t>
          </a:r>
        </a:p>
      </dgm:t>
    </dgm:pt>
    <dgm:pt modelId="{E7AAB455-13BA-4471-9D62-86F19BB33A0C}" type="parTrans" cxnId="{19339269-FEAB-459A-8523-432358836A12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7E262D-026F-429D-8F93-E2272A03F6EB}" type="sibTrans" cxnId="{19339269-FEAB-459A-8523-432358836A12}">
      <dgm:prSet/>
      <dgm:spPr/>
      <dgm:t>
        <a:bodyPr/>
        <a:lstStyle/>
        <a:p>
          <a:endParaRPr lang="ru-RU"/>
        </a:p>
      </dgm:t>
    </dgm:pt>
    <dgm:pt modelId="{ED02C47C-D56E-4DD5-B9DA-20D4D2B694C6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Временные</a:t>
          </a:r>
        </a:p>
      </dgm:t>
    </dgm:pt>
    <dgm:pt modelId="{ABD52EC2-0E37-47A4-9B21-86735F1BFD32}" type="parTrans" cxnId="{72CA676B-0FDE-4D96-8D48-B976CAA89B00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F40B95-9FBC-47B9-9DF6-0AACD0BF5355}" type="sibTrans" cxnId="{72CA676B-0FDE-4D96-8D48-B976CAA89B00}">
      <dgm:prSet/>
      <dgm:spPr/>
      <dgm:t>
        <a:bodyPr/>
        <a:lstStyle/>
        <a:p>
          <a:endParaRPr lang="ru-RU"/>
        </a:p>
      </dgm:t>
    </dgm:pt>
    <dgm:pt modelId="{9CF035E7-DFA8-43B1-B8D4-D5E0E20DB6BC}">
      <dgm:prSet phldrT="[Текст]" custT="1"/>
      <dgm:spPr/>
      <dgm:t>
        <a:bodyPr/>
        <a:lstStyle/>
        <a:p>
          <a:r>
            <a:rPr lang="ru-RU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По методу правового регулирования</a:t>
          </a:r>
        </a:p>
      </dgm:t>
    </dgm:pt>
    <dgm:pt modelId="{141AE04A-2214-4A2D-882C-B52EC97694BA}" type="parTrans" cxnId="{79A12F3F-4501-4A8F-891E-A129737699FF}">
      <dgm:prSet/>
      <dgm:spPr/>
      <dgm:t>
        <a:bodyPr/>
        <a:lstStyle/>
        <a:p>
          <a:endParaRPr lang="ru-RU"/>
        </a:p>
      </dgm:t>
    </dgm:pt>
    <dgm:pt modelId="{AB72BF66-82E7-4E99-B30D-4E49B41C861B}" type="sibTrans" cxnId="{79A12F3F-4501-4A8F-891E-A129737699FF}">
      <dgm:prSet/>
      <dgm:spPr/>
      <dgm:t>
        <a:bodyPr/>
        <a:lstStyle/>
        <a:p>
          <a:endParaRPr lang="ru-RU"/>
        </a:p>
      </dgm:t>
    </dgm:pt>
    <dgm:pt modelId="{C53CE1F4-81A0-4597-9C08-25C9262AB57F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Императивные</a:t>
          </a:r>
        </a:p>
      </dgm:t>
    </dgm:pt>
    <dgm:pt modelId="{52BC8653-6853-4F98-9F1F-7AE7F4F5F9C9}" type="parTrans" cxnId="{2A4879D3-A6E1-40FC-BD4B-6C9255B400EB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F035D5-C29B-4C8C-8CC1-2B1175409AEF}" type="sibTrans" cxnId="{2A4879D3-A6E1-40FC-BD4B-6C9255B400EB}">
      <dgm:prSet/>
      <dgm:spPr/>
      <dgm:t>
        <a:bodyPr/>
        <a:lstStyle/>
        <a:p>
          <a:endParaRPr lang="ru-RU"/>
        </a:p>
      </dgm:t>
    </dgm:pt>
    <dgm:pt modelId="{F15D0996-0D14-42E9-ABA8-0EFD7C3B5367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Диспозитивные</a:t>
          </a:r>
        </a:p>
      </dgm:t>
    </dgm:pt>
    <dgm:pt modelId="{E243C029-57AB-4BDC-B60A-6C3B75AF6285}" type="parTrans" cxnId="{07D75C7F-9B7E-4FC9-8E82-8E25B6FE47D1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8943CB-64F7-4693-870D-AEFB57A15CAE}" type="sibTrans" cxnId="{07D75C7F-9B7E-4FC9-8E82-8E25B6FE47D1}">
      <dgm:prSet/>
      <dgm:spPr/>
      <dgm:t>
        <a:bodyPr/>
        <a:lstStyle/>
        <a:p>
          <a:endParaRPr lang="ru-RU"/>
        </a:p>
      </dgm:t>
    </dgm:pt>
    <dgm:pt modelId="{BA14BFA1-5A44-4495-82DE-6FF106BB614D}">
      <dgm:prSet phldrT="[Текст]" custT="1"/>
      <dgm:spPr/>
      <dgm:t>
        <a:bodyPr/>
        <a:lstStyle/>
        <a:p>
          <a:r>
            <a:rPr lang="ru-RU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предмету правового регулирования</a:t>
          </a:r>
        </a:p>
      </dgm:t>
    </dgm:pt>
    <dgm:pt modelId="{0661BA43-1775-4B05-87E2-F7234DA377B2}" type="parTrans" cxnId="{EB9107BA-A050-4DD0-A6D4-357616CDA217}">
      <dgm:prSet/>
      <dgm:spPr/>
      <dgm:t>
        <a:bodyPr/>
        <a:lstStyle/>
        <a:p>
          <a:endParaRPr lang="ru-RU"/>
        </a:p>
      </dgm:t>
    </dgm:pt>
    <dgm:pt modelId="{145A17A6-932F-485E-95C6-7BB9B145285F}" type="sibTrans" cxnId="{EB9107BA-A050-4DD0-A6D4-357616CDA217}">
      <dgm:prSet/>
      <dgm:spPr/>
      <dgm:t>
        <a:bodyPr/>
        <a:lstStyle/>
        <a:p>
          <a:endParaRPr lang="ru-RU"/>
        </a:p>
      </dgm:t>
    </dgm:pt>
    <dgm:pt modelId="{011F2D27-E971-4A6D-80FD-BDE094259129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Материальные</a:t>
          </a:r>
        </a:p>
      </dgm:t>
    </dgm:pt>
    <dgm:pt modelId="{0A3DF8A8-D07C-4A0E-9340-A9D09AF29004}" type="parTrans" cxnId="{668F9BAD-E652-4937-B1CF-0EDCCB7C26C3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4DC13B-F4AB-4B1E-ACF1-70D9A30B5A00}" type="sibTrans" cxnId="{668F9BAD-E652-4937-B1CF-0EDCCB7C26C3}">
      <dgm:prSet/>
      <dgm:spPr/>
      <dgm:t>
        <a:bodyPr/>
        <a:lstStyle/>
        <a:p>
          <a:endParaRPr lang="ru-RU"/>
        </a:p>
      </dgm:t>
    </dgm:pt>
    <dgm:pt modelId="{F977AC6E-D461-4090-91E7-55518EA12A54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Процессуальные</a:t>
          </a:r>
        </a:p>
      </dgm:t>
    </dgm:pt>
    <dgm:pt modelId="{1DB520EB-9926-4748-A44F-56039C069FCF}" type="parTrans" cxnId="{E7A85909-33F6-45B1-A2A1-44AA8E12521D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90CD09-B79D-45A0-A412-1AC7B6066A8F}" type="sibTrans" cxnId="{E7A85909-33F6-45B1-A2A1-44AA8E12521D}">
      <dgm:prSet/>
      <dgm:spPr/>
      <dgm:t>
        <a:bodyPr/>
        <a:lstStyle/>
        <a:p>
          <a:endParaRPr lang="ru-RU"/>
        </a:p>
      </dgm:t>
    </dgm:pt>
    <dgm:pt modelId="{547956A8-6847-40A6-959C-1C0850860F72}" type="pres">
      <dgm:prSet presAssocID="{8A4081C7-FA52-46FA-979C-AB6A2ADF012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0D9DB7D-7D57-4F65-AC1D-2B8474EFE336}" type="pres">
      <dgm:prSet presAssocID="{9410BEE2-2444-4B6F-843E-743ABFE1F3A5}" presName="root" presStyleCnt="0"/>
      <dgm:spPr/>
    </dgm:pt>
    <dgm:pt modelId="{AF09C911-1DFF-4A11-87A3-C00ACA227276}" type="pres">
      <dgm:prSet presAssocID="{9410BEE2-2444-4B6F-843E-743ABFE1F3A5}" presName="rootComposite" presStyleCnt="0"/>
      <dgm:spPr/>
    </dgm:pt>
    <dgm:pt modelId="{1120BBF4-2C2F-474F-9EC4-8CFD0F644799}" type="pres">
      <dgm:prSet presAssocID="{9410BEE2-2444-4B6F-843E-743ABFE1F3A5}" presName="rootText" presStyleLbl="node1" presStyleIdx="0" presStyleCnt="3"/>
      <dgm:spPr/>
    </dgm:pt>
    <dgm:pt modelId="{202219B1-57D6-4DD7-9CAE-64EB19EC3FDE}" type="pres">
      <dgm:prSet presAssocID="{9410BEE2-2444-4B6F-843E-743ABFE1F3A5}" presName="rootConnector" presStyleLbl="node1" presStyleIdx="0" presStyleCnt="3"/>
      <dgm:spPr/>
    </dgm:pt>
    <dgm:pt modelId="{93E28549-7B3E-4D32-8B64-2BD84FA63A76}" type="pres">
      <dgm:prSet presAssocID="{9410BEE2-2444-4B6F-843E-743ABFE1F3A5}" presName="childShape" presStyleCnt="0"/>
      <dgm:spPr/>
    </dgm:pt>
    <dgm:pt modelId="{7BCB0C7D-61D6-4E0D-BE16-63E0F79CEA83}" type="pres">
      <dgm:prSet presAssocID="{E7AAB455-13BA-4471-9D62-86F19BB33A0C}" presName="Name13" presStyleLbl="parChTrans1D2" presStyleIdx="0" presStyleCnt="6"/>
      <dgm:spPr/>
    </dgm:pt>
    <dgm:pt modelId="{947F4200-8984-4CB0-95DC-E61D0A7D8264}" type="pres">
      <dgm:prSet presAssocID="{607038FC-B64B-4A52-BC28-271370C23CCB}" presName="childText" presStyleLbl="bgAcc1" presStyleIdx="0" presStyleCnt="6">
        <dgm:presLayoutVars>
          <dgm:bulletEnabled val="1"/>
        </dgm:presLayoutVars>
      </dgm:prSet>
      <dgm:spPr/>
    </dgm:pt>
    <dgm:pt modelId="{A6C34334-A43C-4699-AFDB-11C13F3F24F9}" type="pres">
      <dgm:prSet presAssocID="{ABD52EC2-0E37-47A4-9B21-86735F1BFD32}" presName="Name13" presStyleLbl="parChTrans1D2" presStyleIdx="1" presStyleCnt="6"/>
      <dgm:spPr/>
    </dgm:pt>
    <dgm:pt modelId="{354CFDC1-563B-4AA8-A57F-E713848DA803}" type="pres">
      <dgm:prSet presAssocID="{ED02C47C-D56E-4DD5-B9DA-20D4D2B694C6}" presName="childText" presStyleLbl="bgAcc1" presStyleIdx="1" presStyleCnt="6">
        <dgm:presLayoutVars>
          <dgm:bulletEnabled val="1"/>
        </dgm:presLayoutVars>
      </dgm:prSet>
      <dgm:spPr/>
    </dgm:pt>
    <dgm:pt modelId="{D0E18F56-F694-4688-AE1D-CD9B09E48F63}" type="pres">
      <dgm:prSet presAssocID="{9CF035E7-DFA8-43B1-B8D4-D5E0E20DB6BC}" presName="root" presStyleCnt="0"/>
      <dgm:spPr/>
    </dgm:pt>
    <dgm:pt modelId="{153B371F-D2C4-4DDF-8206-2E7224209668}" type="pres">
      <dgm:prSet presAssocID="{9CF035E7-DFA8-43B1-B8D4-D5E0E20DB6BC}" presName="rootComposite" presStyleCnt="0"/>
      <dgm:spPr/>
    </dgm:pt>
    <dgm:pt modelId="{2A23FD15-53A9-46FF-9204-BC1260C129FF}" type="pres">
      <dgm:prSet presAssocID="{9CF035E7-DFA8-43B1-B8D4-D5E0E20DB6BC}" presName="rootText" presStyleLbl="node1" presStyleIdx="1" presStyleCnt="3" custScaleX="125800" custScaleY="144175"/>
      <dgm:spPr/>
    </dgm:pt>
    <dgm:pt modelId="{9F6FCDD2-B6AB-436B-9F42-27B206DB4E7D}" type="pres">
      <dgm:prSet presAssocID="{9CF035E7-DFA8-43B1-B8D4-D5E0E20DB6BC}" presName="rootConnector" presStyleLbl="node1" presStyleIdx="1" presStyleCnt="3"/>
      <dgm:spPr/>
    </dgm:pt>
    <dgm:pt modelId="{97A55F52-88F5-40BB-8EFF-9DDA5CD45BEE}" type="pres">
      <dgm:prSet presAssocID="{9CF035E7-DFA8-43B1-B8D4-D5E0E20DB6BC}" presName="childShape" presStyleCnt="0"/>
      <dgm:spPr/>
    </dgm:pt>
    <dgm:pt modelId="{ABA3535F-7AB1-4F7D-8334-3E2516DA96E6}" type="pres">
      <dgm:prSet presAssocID="{52BC8653-6853-4F98-9F1F-7AE7F4F5F9C9}" presName="Name13" presStyleLbl="parChTrans1D2" presStyleIdx="2" presStyleCnt="6"/>
      <dgm:spPr/>
    </dgm:pt>
    <dgm:pt modelId="{8F7212B7-C660-41A6-A24E-BFCF64B4F19D}" type="pres">
      <dgm:prSet presAssocID="{C53CE1F4-81A0-4597-9C08-25C9262AB57F}" presName="childText" presStyleLbl="bgAcc1" presStyleIdx="2" presStyleCnt="6" custScaleX="117382">
        <dgm:presLayoutVars>
          <dgm:bulletEnabled val="1"/>
        </dgm:presLayoutVars>
      </dgm:prSet>
      <dgm:spPr/>
    </dgm:pt>
    <dgm:pt modelId="{3797D57B-991B-4C9F-86F4-54D744EF8ED4}" type="pres">
      <dgm:prSet presAssocID="{E243C029-57AB-4BDC-B60A-6C3B75AF6285}" presName="Name13" presStyleLbl="parChTrans1D2" presStyleIdx="3" presStyleCnt="6"/>
      <dgm:spPr/>
    </dgm:pt>
    <dgm:pt modelId="{93DC01C7-B267-496D-B7FB-0738CD85C5F5}" type="pres">
      <dgm:prSet presAssocID="{F15D0996-0D14-42E9-ABA8-0EFD7C3B5367}" presName="childText" presStyleLbl="bgAcc1" presStyleIdx="3" presStyleCnt="6" custScaleX="121429">
        <dgm:presLayoutVars>
          <dgm:bulletEnabled val="1"/>
        </dgm:presLayoutVars>
      </dgm:prSet>
      <dgm:spPr/>
    </dgm:pt>
    <dgm:pt modelId="{65B3BF55-9F69-4BBC-8B27-E1E97A0F9554}" type="pres">
      <dgm:prSet presAssocID="{BA14BFA1-5A44-4495-82DE-6FF106BB614D}" presName="root" presStyleCnt="0"/>
      <dgm:spPr/>
    </dgm:pt>
    <dgm:pt modelId="{4DDCB7C2-A8C0-4EC4-8FDB-BD3724362FDC}" type="pres">
      <dgm:prSet presAssocID="{BA14BFA1-5A44-4495-82DE-6FF106BB614D}" presName="rootComposite" presStyleCnt="0"/>
      <dgm:spPr/>
    </dgm:pt>
    <dgm:pt modelId="{6ECBBF47-502B-42AC-B024-779C287E8A49}" type="pres">
      <dgm:prSet presAssocID="{BA14BFA1-5A44-4495-82DE-6FF106BB614D}" presName="rootText" presStyleLbl="node1" presStyleIdx="2" presStyleCnt="3" custScaleX="115617" custScaleY="157664"/>
      <dgm:spPr/>
    </dgm:pt>
    <dgm:pt modelId="{70B74419-094C-45A9-BFD5-899653A60771}" type="pres">
      <dgm:prSet presAssocID="{BA14BFA1-5A44-4495-82DE-6FF106BB614D}" presName="rootConnector" presStyleLbl="node1" presStyleIdx="2" presStyleCnt="3"/>
      <dgm:spPr/>
    </dgm:pt>
    <dgm:pt modelId="{9D93DDC8-EA1B-4186-A51D-36827B7905A8}" type="pres">
      <dgm:prSet presAssocID="{BA14BFA1-5A44-4495-82DE-6FF106BB614D}" presName="childShape" presStyleCnt="0"/>
      <dgm:spPr/>
    </dgm:pt>
    <dgm:pt modelId="{9AD4E300-0373-44E1-B06F-553956448F2A}" type="pres">
      <dgm:prSet presAssocID="{0A3DF8A8-D07C-4A0E-9340-A9D09AF29004}" presName="Name13" presStyleLbl="parChTrans1D2" presStyleIdx="4" presStyleCnt="6"/>
      <dgm:spPr/>
    </dgm:pt>
    <dgm:pt modelId="{815913C0-622C-405A-A737-C346BF03FF92}" type="pres">
      <dgm:prSet presAssocID="{011F2D27-E971-4A6D-80FD-BDE094259129}" presName="childText" presStyleLbl="bgAcc1" presStyleIdx="4" presStyleCnt="6" custScaleX="124253">
        <dgm:presLayoutVars>
          <dgm:bulletEnabled val="1"/>
        </dgm:presLayoutVars>
      </dgm:prSet>
      <dgm:spPr/>
    </dgm:pt>
    <dgm:pt modelId="{DDD35FB7-5EAB-44A4-9723-40DF71678E59}" type="pres">
      <dgm:prSet presAssocID="{1DB520EB-9926-4748-A44F-56039C069FCF}" presName="Name13" presStyleLbl="parChTrans1D2" presStyleIdx="5" presStyleCnt="6"/>
      <dgm:spPr/>
    </dgm:pt>
    <dgm:pt modelId="{4A5CA352-9C8E-4B0E-A867-CB1FD0BBE4A0}" type="pres">
      <dgm:prSet presAssocID="{F977AC6E-D461-4090-91E7-55518EA12A54}" presName="childText" presStyleLbl="bgAcc1" presStyleIdx="5" presStyleCnt="6" custScaleX="131447">
        <dgm:presLayoutVars>
          <dgm:bulletEnabled val="1"/>
        </dgm:presLayoutVars>
      </dgm:prSet>
      <dgm:spPr/>
    </dgm:pt>
  </dgm:ptLst>
  <dgm:cxnLst>
    <dgm:cxn modelId="{20914D07-80D0-4152-AA7F-A4FFA5ED7B8E}" type="presOf" srcId="{9CF035E7-DFA8-43B1-B8D4-D5E0E20DB6BC}" destId="{9F6FCDD2-B6AB-436B-9F42-27B206DB4E7D}" srcOrd="1" destOrd="0" presId="urn:microsoft.com/office/officeart/2005/8/layout/hierarchy3"/>
    <dgm:cxn modelId="{E7A85909-33F6-45B1-A2A1-44AA8E12521D}" srcId="{BA14BFA1-5A44-4495-82DE-6FF106BB614D}" destId="{F977AC6E-D461-4090-91E7-55518EA12A54}" srcOrd="1" destOrd="0" parTransId="{1DB520EB-9926-4748-A44F-56039C069FCF}" sibTransId="{DA90CD09-B79D-45A0-A412-1AC7B6066A8F}"/>
    <dgm:cxn modelId="{D8466319-F327-43D3-AEDC-95435F6FB96B}" type="presOf" srcId="{011F2D27-E971-4A6D-80FD-BDE094259129}" destId="{815913C0-622C-405A-A737-C346BF03FF92}" srcOrd="0" destOrd="0" presId="urn:microsoft.com/office/officeart/2005/8/layout/hierarchy3"/>
    <dgm:cxn modelId="{74E56633-EEC4-4522-849E-90912257E711}" type="presOf" srcId="{ABD52EC2-0E37-47A4-9B21-86735F1BFD32}" destId="{A6C34334-A43C-4699-AFDB-11C13F3F24F9}" srcOrd="0" destOrd="0" presId="urn:microsoft.com/office/officeart/2005/8/layout/hierarchy3"/>
    <dgm:cxn modelId="{79A12F3F-4501-4A8F-891E-A129737699FF}" srcId="{8A4081C7-FA52-46FA-979C-AB6A2ADF012C}" destId="{9CF035E7-DFA8-43B1-B8D4-D5E0E20DB6BC}" srcOrd="1" destOrd="0" parTransId="{141AE04A-2214-4A2D-882C-B52EC97694BA}" sibTransId="{AB72BF66-82E7-4E99-B30D-4E49B41C861B}"/>
    <dgm:cxn modelId="{48965060-8D17-4BB8-9F78-58B3F50039EC}" type="presOf" srcId="{ED02C47C-D56E-4DD5-B9DA-20D4D2B694C6}" destId="{354CFDC1-563B-4AA8-A57F-E713848DA803}" srcOrd="0" destOrd="0" presId="urn:microsoft.com/office/officeart/2005/8/layout/hierarchy3"/>
    <dgm:cxn modelId="{5212EE44-CC0B-40FE-93EE-4EE1C7FC6389}" type="presOf" srcId="{9410BEE2-2444-4B6F-843E-743ABFE1F3A5}" destId="{202219B1-57D6-4DD7-9CAE-64EB19EC3FDE}" srcOrd="1" destOrd="0" presId="urn:microsoft.com/office/officeart/2005/8/layout/hierarchy3"/>
    <dgm:cxn modelId="{D5954B46-2BE0-4923-8D60-D61DDAF87617}" type="presOf" srcId="{52BC8653-6853-4F98-9F1F-7AE7F4F5F9C9}" destId="{ABA3535F-7AB1-4F7D-8334-3E2516DA96E6}" srcOrd="0" destOrd="0" presId="urn:microsoft.com/office/officeart/2005/8/layout/hierarchy3"/>
    <dgm:cxn modelId="{19339269-FEAB-459A-8523-432358836A12}" srcId="{9410BEE2-2444-4B6F-843E-743ABFE1F3A5}" destId="{607038FC-B64B-4A52-BC28-271370C23CCB}" srcOrd="0" destOrd="0" parTransId="{E7AAB455-13BA-4471-9D62-86F19BB33A0C}" sibTransId="{237E262D-026F-429D-8F93-E2272A03F6EB}"/>
    <dgm:cxn modelId="{72CA676B-0FDE-4D96-8D48-B976CAA89B00}" srcId="{9410BEE2-2444-4B6F-843E-743ABFE1F3A5}" destId="{ED02C47C-D56E-4DD5-B9DA-20D4D2B694C6}" srcOrd="1" destOrd="0" parTransId="{ABD52EC2-0E37-47A4-9B21-86735F1BFD32}" sibTransId="{CFF40B95-9FBC-47B9-9DF6-0AACD0BF5355}"/>
    <dgm:cxn modelId="{4C4F1250-E251-409C-A6D3-FFDA3D4D5D77}" type="presOf" srcId="{E7AAB455-13BA-4471-9D62-86F19BB33A0C}" destId="{7BCB0C7D-61D6-4E0D-BE16-63E0F79CEA83}" srcOrd="0" destOrd="0" presId="urn:microsoft.com/office/officeart/2005/8/layout/hierarchy3"/>
    <dgm:cxn modelId="{64053250-DA05-49A2-93F1-2F9CFF1F30C3}" type="presOf" srcId="{BA14BFA1-5A44-4495-82DE-6FF106BB614D}" destId="{6ECBBF47-502B-42AC-B024-779C287E8A49}" srcOrd="0" destOrd="0" presId="urn:microsoft.com/office/officeart/2005/8/layout/hierarchy3"/>
    <dgm:cxn modelId="{1EDE5B51-87DF-4442-8B62-B04959D976A8}" type="presOf" srcId="{F977AC6E-D461-4090-91E7-55518EA12A54}" destId="{4A5CA352-9C8E-4B0E-A867-CB1FD0BBE4A0}" srcOrd="0" destOrd="0" presId="urn:microsoft.com/office/officeart/2005/8/layout/hierarchy3"/>
    <dgm:cxn modelId="{508F9B71-B134-4D31-80C4-03FC368A42CF}" type="presOf" srcId="{E243C029-57AB-4BDC-B60A-6C3B75AF6285}" destId="{3797D57B-991B-4C9F-86F4-54D744EF8ED4}" srcOrd="0" destOrd="0" presId="urn:microsoft.com/office/officeart/2005/8/layout/hierarchy3"/>
    <dgm:cxn modelId="{AAD73D75-227D-4683-90A0-7AC0BDBEA4A1}" type="presOf" srcId="{0A3DF8A8-D07C-4A0E-9340-A9D09AF29004}" destId="{9AD4E300-0373-44E1-B06F-553956448F2A}" srcOrd="0" destOrd="0" presId="urn:microsoft.com/office/officeart/2005/8/layout/hierarchy3"/>
    <dgm:cxn modelId="{07D75C7F-9B7E-4FC9-8E82-8E25B6FE47D1}" srcId="{9CF035E7-DFA8-43B1-B8D4-D5E0E20DB6BC}" destId="{F15D0996-0D14-42E9-ABA8-0EFD7C3B5367}" srcOrd="1" destOrd="0" parTransId="{E243C029-57AB-4BDC-B60A-6C3B75AF6285}" sibTransId="{3F8943CB-64F7-4693-870D-AEFB57A15CAE}"/>
    <dgm:cxn modelId="{3DBB89A8-865F-432F-BE70-11049295789D}" type="presOf" srcId="{607038FC-B64B-4A52-BC28-271370C23CCB}" destId="{947F4200-8984-4CB0-95DC-E61D0A7D8264}" srcOrd="0" destOrd="0" presId="urn:microsoft.com/office/officeart/2005/8/layout/hierarchy3"/>
    <dgm:cxn modelId="{74A98BA9-98D1-4769-A8CE-37CE332629F5}" srcId="{8A4081C7-FA52-46FA-979C-AB6A2ADF012C}" destId="{9410BEE2-2444-4B6F-843E-743ABFE1F3A5}" srcOrd="0" destOrd="0" parTransId="{CE7E5E2D-1A8B-45B5-BAA8-3D13475DDACA}" sibTransId="{73F5809F-67CD-4674-9741-C6F2DC7058F0}"/>
    <dgm:cxn modelId="{668F9BAD-E652-4937-B1CF-0EDCCB7C26C3}" srcId="{BA14BFA1-5A44-4495-82DE-6FF106BB614D}" destId="{011F2D27-E971-4A6D-80FD-BDE094259129}" srcOrd="0" destOrd="0" parTransId="{0A3DF8A8-D07C-4A0E-9340-A9D09AF29004}" sibTransId="{A14DC13B-F4AB-4B1E-ACF1-70D9A30B5A00}"/>
    <dgm:cxn modelId="{416425B5-0FC2-46F2-8843-587B0CAB2F01}" type="presOf" srcId="{9CF035E7-DFA8-43B1-B8D4-D5E0E20DB6BC}" destId="{2A23FD15-53A9-46FF-9204-BC1260C129FF}" srcOrd="0" destOrd="0" presId="urn:microsoft.com/office/officeart/2005/8/layout/hierarchy3"/>
    <dgm:cxn modelId="{EB9107BA-A050-4DD0-A6D4-357616CDA217}" srcId="{8A4081C7-FA52-46FA-979C-AB6A2ADF012C}" destId="{BA14BFA1-5A44-4495-82DE-6FF106BB614D}" srcOrd="2" destOrd="0" parTransId="{0661BA43-1775-4B05-87E2-F7234DA377B2}" sibTransId="{145A17A6-932F-485E-95C6-7BB9B145285F}"/>
    <dgm:cxn modelId="{FFB586C3-A829-45E7-91F7-55AC405A6BC0}" type="presOf" srcId="{8A4081C7-FA52-46FA-979C-AB6A2ADF012C}" destId="{547956A8-6847-40A6-959C-1C0850860F72}" srcOrd="0" destOrd="0" presId="urn:microsoft.com/office/officeart/2005/8/layout/hierarchy3"/>
    <dgm:cxn modelId="{EBBA7EC4-F2B8-4140-AB01-FC71B37BA354}" type="presOf" srcId="{9410BEE2-2444-4B6F-843E-743ABFE1F3A5}" destId="{1120BBF4-2C2F-474F-9EC4-8CFD0F644799}" srcOrd="0" destOrd="0" presId="urn:microsoft.com/office/officeart/2005/8/layout/hierarchy3"/>
    <dgm:cxn modelId="{CDD89AD2-86C2-465A-AF20-A8B35EF28385}" type="presOf" srcId="{1DB520EB-9926-4748-A44F-56039C069FCF}" destId="{DDD35FB7-5EAB-44A4-9723-40DF71678E59}" srcOrd="0" destOrd="0" presId="urn:microsoft.com/office/officeart/2005/8/layout/hierarchy3"/>
    <dgm:cxn modelId="{2A4879D3-A6E1-40FC-BD4B-6C9255B400EB}" srcId="{9CF035E7-DFA8-43B1-B8D4-D5E0E20DB6BC}" destId="{C53CE1F4-81A0-4597-9C08-25C9262AB57F}" srcOrd="0" destOrd="0" parTransId="{52BC8653-6853-4F98-9F1F-7AE7F4F5F9C9}" sibTransId="{81F035D5-C29B-4C8C-8CC1-2B1175409AEF}"/>
    <dgm:cxn modelId="{E0FBE8D3-4F78-4BC7-945F-DA32DD80F4B4}" type="presOf" srcId="{BA14BFA1-5A44-4495-82DE-6FF106BB614D}" destId="{70B74419-094C-45A9-BFD5-899653A60771}" srcOrd="1" destOrd="0" presId="urn:microsoft.com/office/officeart/2005/8/layout/hierarchy3"/>
    <dgm:cxn modelId="{44BEDDDB-3BFE-42E5-9027-8AA764EFB3C3}" type="presOf" srcId="{C53CE1F4-81A0-4597-9C08-25C9262AB57F}" destId="{8F7212B7-C660-41A6-A24E-BFCF64B4F19D}" srcOrd="0" destOrd="0" presId="urn:microsoft.com/office/officeart/2005/8/layout/hierarchy3"/>
    <dgm:cxn modelId="{04CC9AFC-FE6E-466F-AB59-AEEDB0768A47}" type="presOf" srcId="{F15D0996-0D14-42E9-ABA8-0EFD7C3B5367}" destId="{93DC01C7-B267-496D-B7FB-0738CD85C5F5}" srcOrd="0" destOrd="0" presId="urn:microsoft.com/office/officeart/2005/8/layout/hierarchy3"/>
    <dgm:cxn modelId="{F4519623-D66C-4E99-AF94-2FB0208B0DC0}" type="presParOf" srcId="{547956A8-6847-40A6-959C-1C0850860F72}" destId="{A0D9DB7D-7D57-4F65-AC1D-2B8474EFE336}" srcOrd="0" destOrd="0" presId="urn:microsoft.com/office/officeart/2005/8/layout/hierarchy3"/>
    <dgm:cxn modelId="{9DD60841-FC21-4704-A52F-2DEF71D0E125}" type="presParOf" srcId="{A0D9DB7D-7D57-4F65-AC1D-2B8474EFE336}" destId="{AF09C911-1DFF-4A11-87A3-C00ACA227276}" srcOrd="0" destOrd="0" presId="urn:microsoft.com/office/officeart/2005/8/layout/hierarchy3"/>
    <dgm:cxn modelId="{3BEAFAEB-66DE-4451-B615-F6B82374BA91}" type="presParOf" srcId="{AF09C911-1DFF-4A11-87A3-C00ACA227276}" destId="{1120BBF4-2C2F-474F-9EC4-8CFD0F644799}" srcOrd="0" destOrd="0" presId="urn:microsoft.com/office/officeart/2005/8/layout/hierarchy3"/>
    <dgm:cxn modelId="{13598A07-7322-43C9-8B38-00D5BCC2774B}" type="presParOf" srcId="{AF09C911-1DFF-4A11-87A3-C00ACA227276}" destId="{202219B1-57D6-4DD7-9CAE-64EB19EC3FDE}" srcOrd="1" destOrd="0" presId="urn:microsoft.com/office/officeart/2005/8/layout/hierarchy3"/>
    <dgm:cxn modelId="{C953609C-9397-421B-8DA9-609EC5778B8A}" type="presParOf" srcId="{A0D9DB7D-7D57-4F65-AC1D-2B8474EFE336}" destId="{93E28549-7B3E-4D32-8B64-2BD84FA63A76}" srcOrd="1" destOrd="0" presId="urn:microsoft.com/office/officeart/2005/8/layout/hierarchy3"/>
    <dgm:cxn modelId="{539D87CE-EB62-4192-9512-72159B361AE6}" type="presParOf" srcId="{93E28549-7B3E-4D32-8B64-2BD84FA63A76}" destId="{7BCB0C7D-61D6-4E0D-BE16-63E0F79CEA83}" srcOrd="0" destOrd="0" presId="urn:microsoft.com/office/officeart/2005/8/layout/hierarchy3"/>
    <dgm:cxn modelId="{F1FEE227-1D25-425F-975F-05BA0D0A143E}" type="presParOf" srcId="{93E28549-7B3E-4D32-8B64-2BD84FA63A76}" destId="{947F4200-8984-4CB0-95DC-E61D0A7D8264}" srcOrd="1" destOrd="0" presId="urn:microsoft.com/office/officeart/2005/8/layout/hierarchy3"/>
    <dgm:cxn modelId="{B7F09DDE-8316-45B2-A060-7B0CB05E7173}" type="presParOf" srcId="{93E28549-7B3E-4D32-8B64-2BD84FA63A76}" destId="{A6C34334-A43C-4699-AFDB-11C13F3F24F9}" srcOrd="2" destOrd="0" presId="urn:microsoft.com/office/officeart/2005/8/layout/hierarchy3"/>
    <dgm:cxn modelId="{3F307A35-2B3B-4DB6-9D47-5532727638E6}" type="presParOf" srcId="{93E28549-7B3E-4D32-8B64-2BD84FA63A76}" destId="{354CFDC1-563B-4AA8-A57F-E713848DA803}" srcOrd="3" destOrd="0" presId="urn:microsoft.com/office/officeart/2005/8/layout/hierarchy3"/>
    <dgm:cxn modelId="{5A75F748-4E26-40A0-9F4E-92525C4E87DA}" type="presParOf" srcId="{547956A8-6847-40A6-959C-1C0850860F72}" destId="{D0E18F56-F694-4688-AE1D-CD9B09E48F63}" srcOrd="1" destOrd="0" presId="urn:microsoft.com/office/officeart/2005/8/layout/hierarchy3"/>
    <dgm:cxn modelId="{49D24B37-F898-44D0-90C8-336F0B0BBCE1}" type="presParOf" srcId="{D0E18F56-F694-4688-AE1D-CD9B09E48F63}" destId="{153B371F-D2C4-4DDF-8206-2E7224209668}" srcOrd="0" destOrd="0" presId="urn:microsoft.com/office/officeart/2005/8/layout/hierarchy3"/>
    <dgm:cxn modelId="{6C142627-946B-400E-9630-4B4E0E096133}" type="presParOf" srcId="{153B371F-D2C4-4DDF-8206-2E7224209668}" destId="{2A23FD15-53A9-46FF-9204-BC1260C129FF}" srcOrd="0" destOrd="0" presId="urn:microsoft.com/office/officeart/2005/8/layout/hierarchy3"/>
    <dgm:cxn modelId="{0E0C8F6D-6956-4CB3-BF72-C185F2B8A0E8}" type="presParOf" srcId="{153B371F-D2C4-4DDF-8206-2E7224209668}" destId="{9F6FCDD2-B6AB-436B-9F42-27B206DB4E7D}" srcOrd="1" destOrd="0" presId="urn:microsoft.com/office/officeart/2005/8/layout/hierarchy3"/>
    <dgm:cxn modelId="{51A72781-D295-4A57-8FDD-7003D3DDACCF}" type="presParOf" srcId="{D0E18F56-F694-4688-AE1D-CD9B09E48F63}" destId="{97A55F52-88F5-40BB-8EFF-9DDA5CD45BEE}" srcOrd="1" destOrd="0" presId="urn:microsoft.com/office/officeart/2005/8/layout/hierarchy3"/>
    <dgm:cxn modelId="{847A2576-2952-4D13-8FF0-9B5EDFDC9A23}" type="presParOf" srcId="{97A55F52-88F5-40BB-8EFF-9DDA5CD45BEE}" destId="{ABA3535F-7AB1-4F7D-8334-3E2516DA96E6}" srcOrd="0" destOrd="0" presId="urn:microsoft.com/office/officeart/2005/8/layout/hierarchy3"/>
    <dgm:cxn modelId="{862F3543-1BB9-4027-B0F6-1525853C524C}" type="presParOf" srcId="{97A55F52-88F5-40BB-8EFF-9DDA5CD45BEE}" destId="{8F7212B7-C660-41A6-A24E-BFCF64B4F19D}" srcOrd="1" destOrd="0" presId="urn:microsoft.com/office/officeart/2005/8/layout/hierarchy3"/>
    <dgm:cxn modelId="{BE52E8F4-CDFA-4B3F-B02C-B5948E81FEA6}" type="presParOf" srcId="{97A55F52-88F5-40BB-8EFF-9DDA5CD45BEE}" destId="{3797D57B-991B-4C9F-86F4-54D744EF8ED4}" srcOrd="2" destOrd="0" presId="urn:microsoft.com/office/officeart/2005/8/layout/hierarchy3"/>
    <dgm:cxn modelId="{4A2F5ADA-5F48-4226-905A-1340166F5A2F}" type="presParOf" srcId="{97A55F52-88F5-40BB-8EFF-9DDA5CD45BEE}" destId="{93DC01C7-B267-496D-B7FB-0738CD85C5F5}" srcOrd="3" destOrd="0" presId="urn:microsoft.com/office/officeart/2005/8/layout/hierarchy3"/>
    <dgm:cxn modelId="{C9A97F3E-27FF-4C0C-A20E-3B5D6C12B4D8}" type="presParOf" srcId="{547956A8-6847-40A6-959C-1C0850860F72}" destId="{65B3BF55-9F69-4BBC-8B27-E1E97A0F9554}" srcOrd="2" destOrd="0" presId="urn:microsoft.com/office/officeart/2005/8/layout/hierarchy3"/>
    <dgm:cxn modelId="{3BC14AF7-AA6A-4181-AA1D-B4610B1AD962}" type="presParOf" srcId="{65B3BF55-9F69-4BBC-8B27-E1E97A0F9554}" destId="{4DDCB7C2-A8C0-4EC4-8FDB-BD3724362FDC}" srcOrd="0" destOrd="0" presId="urn:microsoft.com/office/officeart/2005/8/layout/hierarchy3"/>
    <dgm:cxn modelId="{A8F88E82-FCCA-4320-BB84-2D17BF84AD70}" type="presParOf" srcId="{4DDCB7C2-A8C0-4EC4-8FDB-BD3724362FDC}" destId="{6ECBBF47-502B-42AC-B024-779C287E8A49}" srcOrd="0" destOrd="0" presId="urn:microsoft.com/office/officeart/2005/8/layout/hierarchy3"/>
    <dgm:cxn modelId="{0FDE434D-CE50-41EA-AAAF-DCD0DDBAB0F3}" type="presParOf" srcId="{4DDCB7C2-A8C0-4EC4-8FDB-BD3724362FDC}" destId="{70B74419-094C-45A9-BFD5-899653A60771}" srcOrd="1" destOrd="0" presId="urn:microsoft.com/office/officeart/2005/8/layout/hierarchy3"/>
    <dgm:cxn modelId="{A0055F59-1E12-420D-820E-363F1EA4E75F}" type="presParOf" srcId="{65B3BF55-9F69-4BBC-8B27-E1E97A0F9554}" destId="{9D93DDC8-EA1B-4186-A51D-36827B7905A8}" srcOrd="1" destOrd="0" presId="urn:microsoft.com/office/officeart/2005/8/layout/hierarchy3"/>
    <dgm:cxn modelId="{A9CADBD7-E0C9-43C0-9BBB-910CE22624C6}" type="presParOf" srcId="{9D93DDC8-EA1B-4186-A51D-36827B7905A8}" destId="{9AD4E300-0373-44E1-B06F-553956448F2A}" srcOrd="0" destOrd="0" presId="urn:microsoft.com/office/officeart/2005/8/layout/hierarchy3"/>
    <dgm:cxn modelId="{9832081B-15D4-4C7A-B767-A3B2842BE678}" type="presParOf" srcId="{9D93DDC8-EA1B-4186-A51D-36827B7905A8}" destId="{815913C0-622C-405A-A737-C346BF03FF92}" srcOrd="1" destOrd="0" presId="urn:microsoft.com/office/officeart/2005/8/layout/hierarchy3"/>
    <dgm:cxn modelId="{E59A365E-89E0-4C39-BC37-A544F0012115}" type="presParOf" srcId="{9D93DDC8-EA1B-4186-A51D-36827B7905A8}" destId="{DDD35FB7-5EAB-44A4-9723-40DF71678E59}" srcOrd="2" destOrd="0" presId="urn:microsoft.com/office/officeart/2005/8/layout/hierarchy3"/>
    <dgm:cxn modelId="{176F0292-1688-4FF9-B7A5-9E48C4E9241B}" type="presParOf" srcId="{9D93DDC8-EA1B-4186-A51D-36827B7905A8}" destId="{4A5CA352-9C8E-4B0E-A867-CB1FD0BBE4A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D360F-427E-4D3F-8942-D5694F4F1D6F}">
      <dsp:nvSpPr>
        <dsp:cNvPr id="0" name=""/>
        <dsp:cNvSpPr/>
      </dsp:nvSpPr>
      <dsp:spPr>
        <a:xfrm rot="16200000">
          <a:off x="636379" y="-636379"/>
          <a:ext cx="2404716" cy="3677475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Является общеобязательным правом</a:t>
          </a:r>
        </a:p>
      </dsp:txBody>
      <dsp:txXfrm rot="5400000">
        <a:off x="0" y="0"/>
        <a:ext cx="3677475" cy="1803537"/>
      </dsp:txXfrm>
    </dsp:sp>
    <dsp:sp modelId="{1FFFC98C-F905-49F5-808E-08DEA270EF75}">
      <dsp:nvSpPr>
        <dsp:cNvPr id="0" name=""/>
        <dsp:cNvSpPr/>
      </dsp:nvSpPr>
      <dsp:spPr>
        <a:xfrm>
          <a:off x="3677475" y="0"/>
          <a:ext cx="3677475" cy="2404716"/>
        </a:xfrm>
        <a:prstGeom prst="round1Rect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Связана с государством</a:t>
          </a:r>
        </a:p>
      </dsp:txBody>
      <dsp:txXfrm>
        <a:off x="3677475" y="0"/>
        <a:ext cx="3677475" cy="1803537"/>
      </dsp:txXfrm>
    </dsp:sp>
    <dsp:sp modelId="{6A1A0A70-3E50-4ADB-9C1C-33E67676A69D}">
      <dsp:nvSpPr>
        <dsp:cNvPr id="0" name=""/>
        <dsp:cNvSpPr/>
      </dsp:nvSpPr>
      <dsp:spPr>
        <a:xfrm rot="10800000">
          <a:off x="0" y="2404716"/>
          <a:ext cx="3677475" cy="2404716"/>
        </a:xfrm>
        <a:prstGeom prst="round1Rect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Закрепляется в источниках права</a:t>
          </a:r>
        </a:p>
      </dsp:txBody>
      <dsp:txXfrm rot="10800000">
        <a:off x="0" y="3005895"/>
        <a:ext cx="3677475" cy="1803537"/>
      </dsp:txXfrm>
    </dsp:sp>
    <dsp:sp modelId="{44F7A0C7-FC74-490C-8C19-0C18592F871B}">
      <dsp:nvSpPr>
        <dsp:cNvPr id="0" name=""/>
        <dsp:cNvSpPr/>
      </dsp:nvSpPr>
      <dsp:spPr>
        <a:xfrm rot="5400000">
          <a:off x="4313855" y="1768337"/>
          <a:ext cx="2404716" cy="3677475"/>
        </a:xfrm>
        <a:prstGeom prst="round1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За ее нарушение наступает юридическая ответственность</a:t>
          </a:r>
        </a:p>
      </dsp:txBody>
      <dsp:txXfrm rot="-5400000">
        <a:off x="3677475" y="3005895"/>
        <a:ext cx="3677475" cy="1803537"/>
      </dsp:txXfrm>
    </dsp:sp>
    <dsp:sp modelId="{6F91E59F-7E7A-4DF4-8F4D-A707CD1E3ADC}">
      <dsp:nvSpPr>
        <dsp:cNvPr id="0" name=""/>
        <dsp:cNvSpPr/>
      </dsp:nvSpPr>
      <dsp:spPr>
        <a:xfrm>
          <a:off x="2574232" y="1803537"/>
          <a:ext cx="2206485" cy="1202358"/>
        </a:xfrm>
        <a:prstGeom prst="round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Норма права</a:t>
          </a:r>
        </a:p>
      </dsp:txBody>
      <dsp:txXfrm>
        <a:off x="2632926" y="1862231"/>
        <a:ext cx="2089097" cy="10849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F53523-BDF1-4B69-A250-153C1F55F229}">
      <dsp:nvSpPr>
        <dsp:cNvPr id="0" name=""/>
        <dsp:cNvSpPr/>
      </dsp:nvSpPr>
      <dsp:spPr>
        <a:xfrm>
          <a:off x="3783495" y="1944380"/>
          <a:ext cx="2676850" cy="4645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288"/>
              </a:lnTo>
              <a:lnTo>
                <a:pt x="2676850" y="232288"/>
              </a:lnTo>
              <a:lnTo>
                <a:pt x="2676850" y="464577"/>
              </a:lnTo>
            </a:path>
          </a:pathLst>
        </a:cu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C3C222-D722-4A78-B7A6-B05791B726E8}">
      <dsp:nvSpPr>
        <dsp:cNvPr id="0" name=""/>
        <dsp:cNvSpPr/>
      </dsp:nvSpPr>
      <dsp:spPr>
        <a:xfrm>
          <a:off x="3737775" y="1944380"/>
          <a:ext cx="91440" cy="46457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4577"/>
              </a:lnTo>
            </a:path>
          </a:pathLst>
        </a:cu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2319E8-51C1-4370-B460-0CAB8F9CD12E}">
      <dsp:nvSpPr>
        <dsp:cNvPr id="0" name=""/>
        <dsp:cNvSpPr/>
      </dsp:nvSpPr>
      <dsp:spPr>
        <a:xfrm>
          <a:off x="1106644" y="1944380"/>
          <a:ext cx="2676850" cy="464577"/>
        </a:xfrm>
        <a:custGeom>
          <a:avLst/>
          <a:gdLst/>
          <a:ahLst/>
          <a:cxnLst/>
          <a:rect l="0" t="0" r="0" b="0"/>
          <a:pathLst>
            <a:path>
              <a:moveTo>
                <a:pt x="2676850" y="0"/>
              </a:moveTo>
              <a:lnTo>
                <a:pt x="2676850" y="232288"/>
              </a:lnTo>
              <a:lnTo>
                <a:pt x="0" y="232288"/>
              </a:lnTo>
              <a:lnTo>
                <a:pt x="0" y="464577"/>
              </a:lnTo>
            </a:path>
          </a:pathLst>
        </a:cu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0742D2-24CC-42E0-A4A9-5A7FC6A1BC6D}">
      <dsp:nvSpPr>
        <dsp:cNvPr id="0" name=""/>
        <dsp:cNvSpPr/>
      </dsp:nvSpPr>
      <dsp:spPr>
        <a:xfrm>
          <a:off x="3230426" y="838244"/>
          <a:ext cx="1106136" cy="1106136"/>
        </a:xfrm>
        <a:prstGeom prst="arc">
          <a:avLst>
            <a:gd name="adj1" fmla="val 13200000"/>
            <a:gd name="adj2" fmla="val 19200000"/>
          </a:avLst>
        </a:pr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CEE9ED-024E-4796-A83C-E5C16CDB3852}">
      <dsp:nvSpPr>
        <dsp:cNvPr id="0" name=""/>
        <dsp:cNvSpPr/>
      </dsp:nvSpPr>
      <dsp:spPr>
        <a:xfrm>
          <a:off x="3230426" y="838244"/>
          <a:ext cx="1106136" cy="1106136"/>
        </a:xfrm>
        <a:prstGeom prst="arc">
          <a:avLst>
            <a:gd name="adj1" fmla="val 2400000"/>
            <a:gd name="adj2" fmla="val 8400000"/>
          </a:avLst>
        </a:pr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A894DC-562A-4FD1-9920-D56D4CFFF423}">
      <dsp:nvSpPr>
        <dsp:cNvPr id="0" name=""/>
        <dsp:cNvSpPr/>
      </dsp:nvSpPr>
      <dsp:spPr>
        <a:xfrm>
          <a:off x="2677358" y="1037348"/>
          <a:ext cx="2212273" cy="70792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Норма права</a:t>
          </a:r>
        </a:p>
      </dsp:txBody>
      <dsp:txXfrm>
        <a:off x="2677358" y="1037348"/>
        <a:ext cx="2212273" cy="707927"/>
      </dsp:txXfrm>
    </dsp:sp>
    <dsp:sp modelId="{FEB9081E-50B8-4B2A-A0D4-2C4D46863FAB}">
      <dsp:nvSpPr>
        <dsp:cNvPr id="0" name=""/>
        <dsp:cNvSpPr/>
      </dsp:nvSpPr>
      <dsp:spPr>
        <a:xfrm>
          <a:off x="553576" y="2408958"/>
          <a:ext cx="1106136" cy="1106136"/>
        </a:xfrm>
        <a:prstGeom prst="arc">
          <a:avLst>
            <a:gd name="adj1" fmla="val 13200000"/>
            <a:gd name="adj2" fmla="val 19200000"/>
          </a:avLst>
        </a:pr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3B54A4-4258-4AD5-A872-93F299E688BA}">
      <dsp:nvSpPr>
        <dsp:cNvPr id="0" name=""/>
        <dsp:cNvSpPr/>
      </dsp:nvSpPr>
      <dsp:spPr>
        <a:xfrm>
          <a:off x="553576" y="2408958"/>
          <a:ext cx="1106136" cy="1106136"/>
        </a:xfrm>
        <a:prstGeom prst="arc">
          <a:avLst>
            <a:gd name="adj1" fmla="val 2400000"/>
            <a:gd name="adj2" fmla="val 8400000"/>
          </a:avLst>
        </a:pr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EB4564-59BE-47F9-AE16-20C296086160}">
      <dsp:nvSpPr>
        <dsp:cNvPr id="0" name=""/>
        <dsp:cNvSpPr/>
      </dsp:nvSpPr>
      <dsp:spPr>
        <a:xfrm>
          <a:off x="508" y="2608062"/>
          <a:ext cx="2212273" cy="70792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Гипотеза</a:t>
          </a:r>
        </a:p>
      </dsp:txBody>
      <dsp:txXfrm>
        <a:off x="508" y="2608062"/>
        <a:ext cx="2212273" cy="707927"/>
      </dsp:txXfrm>
    </dsp:sp>
    <dsp:sp modelId="{A0E9B333-2D53-44B5-8D27-0691705ABD65}">
      <dsp:nvSpPr>
        <dsp:cNvPr id="0" name=""/>
        <dsp:cNvSpPr/>
      </dsp:nvSpPr>
      <dsp:spPr>
        <a:xfrm>
          <a:off x="3230426" y="2408958"/>
          <a:ext cx="1106136" cy="1106136"/>
        </a:xfrm>
        <a:prstGeom prst="arc">
          <a:avLst>
            <a:gd name="adj1" fmla="val 13200000"/>
            <a:gd name="adj2" fmla="val 19200000"/>
          </a:avLst>
        </a:pr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8A811D-A5E9-480F-8248-2CAEDCC201C8}">
      <dsp:nvSpPr>
        <dsp:cNvPr id="0" name=""/>
        <dsp:cNvSpPr/>
      </dsp:nvSpPr>
      <dsp:spPr>
        <a:xfrm>
          <a:off x="3230426" y="2408958"/>
          <a:ext cx="1106136" cy="1106136"/>
        </a:xfrm>
        <a:prstGeom prst="arc">
          <a:avLst>
            <a:gd name="adj1" fmla="val 2400000"/>
            <a:gd name="adj2" fmla="val 8400000"/>
          </a:avLst>
        </a:pr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4B0A0E-EA7D-429F-A820-B6C6A57BE9A6}">
      <dsp:nvSpPr>
        <dsp:cNvPr id="0" name=""/>
        <dsp:cNvSpPr/>
      </dsp:nvSpPr>
      <dsp:spPr>
        <a:xfrm>
          <a:off x="2677358" y="2608062"/>
          <a:ext cx="2212273" cy="70792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Диспозиция</a:t>
          </a:r>
        </a:p>
      </dsp:txBody>
      <dsp:txXfrm>
        <a:off x="2677358" y="2608062"/>
        <a:ext cx="2212273" cy="707927"/>
      </dsp:txXfrm>
    </dsp:sp>
    <dsp:sp modelId="{BE7C3CDB-95ED-47C3-ADA6-9CDC41E7AAC2}">
      <dsp:nvSpPr>
        <dsp:cNvPr id="0" name=""/>
        <dsp:cNvSpPr/>
      </dsp:nvSpPr>
      <dsp:spPr>
        <a:xfrm>
          <a:off x="5907277" y="2408958"/>
          <a:ext cx="1106136" cy="1106136"/>
        </a:xfrm>
        <a:prstGeom prst="arc">
          <a:avLst>
            <a:gd name="adj1" fmla="val 13200000"/>
            <a:gd name="adj2" fmla="val 19200000"/>
          </a:avLst>
        </a:pr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3BB40F-FC61-414A-BA9C-C7EF4D6507B3}">
      <dsp:nvSpPr>
        <dsp:cNvPr id="0" name=""/>
        <dsp:cNvSpPr/>
      </dsp:nvSpPr>
      <dsp:spPr>
        <a:xfrm>
          <a:off x="5907277" y="2408958"/>
          <a:ext cx="1106136" cy="1106136"/>
        </a:xfrm>
        <a:prstGeom prst="arc">
          <a:avLst>
            <a:gd name="adj1" fmla="val 2400000"/>
            <a:gd name="adj2" fmla="val 8400000"/>
          </a:avLst>
        </a:prstGeom>
        <a:noFill/>
        <a:ln w="381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BA08C5-EC55-4603-A546-0471F9FE9E0C}">
      <dsp:nvSpPr>
        <dsp:cNvPr id="0" name=""/>
        <dsp:cNvSpPr/>
      </dsp:nvSpPr>
      <dsp:spPr>
        <a:xfrm>
          <a:off x="5354208" y="2608062"/>
          <a:ext cx="2212273" cy="70792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Санкция</a:t>
          </a:r>
        </a:p>
      </dsp:txBody>
      <dsp:txXfrm>
        <a:off x="5354208" y="2608062"/>
        <a:ext cx="2212273" cy="7079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0BBF4-2C2F-474F-9EC4-8CFD0F644799}">
      <dsp:nvSpPr>
        <dsp:cNvPr id="0" name=""/>
        <dsp:cNvSpPr/>
      </dsp:nvSpPr>
      <dsp:spPr>
        <a:xfrm>
          <a:off x="2789" y="196600"/>
          <a:ext cx="2125428" cy="10627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времени действия</a:t>
          </a:r>
        </a:p>
      </dsp:txBody>
      <dsp:txXfrm>
        <a:off x="33915" y="227726"/>
        <a:ext cx="2063176" cy="1000462"/>
      </dsp:txXfrm>
    </dsp:sp>
    <dsp:sp modelId="{7BCB0C7D-61D6-4E0D-BE16-63E0F79CEA83}">
      <dsp:nvSpPr>
        <dsp:cNvPr id="0" name=""/>
        <dsp:cNvSpPr/>
      </dsp:nvSpPr>
      <dsp:spPr>
        <a:xfrm>
          <a:off x="215332" y="1259314"/>
          <a:ext cx="212542" cy="797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7035"/>
              </a:lnTo>
              <a:lnTo>
                <a:pt x="212542" y="79703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F4200-8984-4CB0-95DC-E61D0A7D8264}">
      <dsp:nvSpPr>
        <dsp:cNvPr id="0" name=""/>
        <dsp:cNvSpPr/>
      </dsp:nvSpPr>
      <dsp:spPr>
        <a:xfrm>
          <a:off x="427875" y="1524993"/>
          <a:ext cx="1700343" cy="10627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Постоянные</a:t>
          </a:r>
        </a:p>
      </dsp:txBody>
      <dsp:txXfrm>
        <a:off x="459001" y="1556119"/>
        <a:ext cx="1638091" cy="1000462"/>
      </dsp:txXfrm>
    </dsp:sp>
    <dsp:sp modelId="{A6C34334-A43C-4699-AFDB-11C13F3F24F9}">
      <dsp:nvSpPr>
        <dsp:cNvPr id="0" name=""/>
        <dsp:cNvSpPr/>
      </dsp:nvSpPr>
      <dsp:spPr>
        <a:xfrm>
          <a:off x="215332" y="1259314"/>
          <a:ext cx="212542" cy="21254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5428"/>
              </a:lnTo>
              <a:lnTo>
                <a:pt x="212542" y="212542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4CFDC1-563B-4AA8-A57F-E713848DA803}">
      <dsp:nvSpPr>
        <dsp:cNvPr id="0" name=""/>
        <dsp:cNvSpPr/>
      </dsp:nvSpPr>
      <dsp:spPr>
        <a:xfrm>
          <a:off x="427875" y="2853386"/>
          <a:ext cx="1700343" cy="10627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Временные</a:t>
          </a:r>
        </a:p>
      </dsp:txBody>
      <dsp:txXfrm>
        <a:off x="459001" y="2884512"/>
        <a:ext cx="1638091" cy="1000462"/>
      </dsp:txXfrm>
    </dsp:sp>
    <dsp:sp modelId="{2A23FD15-53A9-46FF-9204-BC1260C129FF}">
      <dsp:nvSpPr>
        <dsp:cNvPr id="0" name=""/>
        <dsp:cNvSpPr/>
      </dsp:nvSpPr>
      <dsp:spPr>
        <a:xfrm>
          <a:off x="2659576" y="196600"/>
          <a:ext cx="2673789" cy="153216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методу правового регулирования</a:t>
          </a:r>
        </a:p>
      </dsp:txBody>
      <dsp:txXfrm>
        <a:off x="2704452" y="241476"/>
        <a:ext cx="2584037" cy="1442416"/>
      </dsp:txXfrm>
    </dsp:sp>
    <dsp:sp modelId="{ABA3535F-7AB1-4F7D-8334-3E2516DA96E6}">
      <dsp:nvSpPr>
        <dsp:cNvPr id="0" name=""/>
        <dsp:cNvSpPr/>
      </dsp:nvSpPr>
      <dsp:spPr>
        <a:xfrm>
          <a:off x="2926954" y="1728768"/>
          <a:ext cx="267378" cy="797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7035"/>
              </a:lnTo>
              <a:lnTo>
                <a:pt x="267378" y="79703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7212B7-C660-41A6-A24E-BFCF64B4F19D}">
      <dsp:nvSpPr>
        <dsp:cNvPr id="0" name=""/>
        <dsp:cNvSpPr/>
      </dsp:nvSpPr>
      <dsp:spPr>
        <a:xfrm>
          <a:off x="3194333" y="1994447"/>
          <a:ext cx="1995896" cy="10627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Императивные</a:t>
          </a:r>
        </a:p>
      </dsp:txBody>
      <dsp:txXfrm>
        <a:off x="3225459" y="2025573"/>
        <a:ext cx="1933644" cy="1000462"/>
      </dsp:txXfrm>
    </dsp:sp>
    <dsp:sp modelId="{3797D57B-991B-4C9F-86F4-54D744EF8ED4}">
      <dsp:nvSpPr>
        <dsp:cNvPr id="0" name=""/>
        <dsp:cNvSpPr/>
      </dsp:nvSpPr>
      <dsp:spPr>
        <a:xfrm>
          <a:off x="2926954" y="1728768"/>
          <a:ext cx="267378" cy="21254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5428"/>
              </a:lnTo>
              <a:lnTo>
                <a:pt x="267378" y="212542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DC01C7-B267-496D-B7FB-0738CD85C5F5}">
      <dsp:nvSpPr>
        <dsp:cNvPr id="0" name=""/>
        <dsp:cNvSpPr/>
      </dsp:nvSpPr>
      <dsp:spPr>
        <a:xfrm>
          <a:off x="3194333" y="3322840"/>
          <a:ext cx="2064709" cy="10627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Диспозитивные</a:t>
          </a:r>
        </a:p>
      </dsp:txBody>
      <dsp:txXfrm>
        <a:off x="3225459" y="3353966"/>
        <a:ext cx="2002457" cy="1000462"/>
      </dsp:txXfrm>
    </dsp:sp>
    <dsp:sp modelId="{6ECBBF47-502B-42AC-B024-779C287E8A49}">
      <dsp:nvSpPr>
        <dsp:cNvPr id="0" name=""/>
        <dsp:cNvSpPr/>
      </dsp:nvSpPr>
      <dsp:spPr>
        <a:xfrm>
          <a:off x="5864722" y="196600"/>
          <a:ext cx="2457357" cy="167551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предмету правового регулирования</a:t>
          </a:r>
        </a:p>
      </dsp:txBody>
      <dsp:txXfrm>
        <a:off x="5913796" y="245674"/>
        <a:ext cx="2359209" cy="1577370"/>
      </dsp:txXfrm>
    </dsp:sp>
    <dsp:sp modelId="{9AD4E300-0373-44E1-B06F-553956448F2A}">
      <dsp:nvSpPr>
        <dsp:cNvPr id="0" name=""/>
        <dsp:cNvSpPr/>
      </dsp:nvSpPr>
      <dsp:spPr>
        <a:xfrm>
          <a:off x="6110458" y="1872118"/>
          <a:ext cx="245735" cy="797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7035"/>
              </a:lnTo>
              <a:lnTo>
                <a:pt x="245735" y="79703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5913C0-622C-405A-A737-C346BF03FF92}">
      <dsp:nvSpPr>
        <dsp:cNvPr id="0" name=""/>
        <dsp:cNvSpPr/>
      </dsp:nvSpPr>
      <dsp:spPr>
        <a:xfrm>
          <a:off x="6356194" y="2137797"/>
          <a:ext cx="2112727" cy="10627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Материальные</a:t>
          </a:r>
        </a:p>
      </dsp:txBody>
      <dsp:txXfrm>
        <a:off x="6387320" y="2168923"/>
        <a:ext cx="2050475" cy="1000462"/>
      </dsp:txXfrm>
    </dsp:sp>
    <dsp:sp modelId="{DDD35FB7-5EAB-44A4-9723-40DF71678E59}">
      <dsp:nvSpPr>
        <dsp:cNvPr id="0" name=""/>
        <dsp:cNvSpPr/>
      </dsp:nvSpPr>
      <dsp:spPr>
        <a:xfrm>
          <a:off x="6110458" y="1872118"/>
          <a:ext cx="245735" cy="21254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5428"/>
              </a:lnTo>
              <a:lnTo>
                <a:pt x="245735" y="212542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5CA352-9C8E-4B0E-A867-CB1FD0BBE4A0}">
      <dsp:nvSpPr>
        <dsp:cNvPr id="0" name=""/>
        <dsp:cNvSpPr/>
      </dsp:nvSpPr>
      <dsp:spPr>
        <a:xfrm>
          <a:off x="6356194" y="3466190"/>
          <a:ext cx="2235049" cy="10627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Процессуальные</a:t>
          </a:r>
        </a:p>
      </dsp:txBody>
      <dsp:txXfrm>
        <a:off x="6387320" y="3497316"/>
        <a:ext cx="2172797" cy="1000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A71DF8-A0CC-4232-92A7-57241078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" r="1765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84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4634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0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556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4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902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53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261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1744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8730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700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D5889-0F51-4A11-BD22-7C3FFB0F0384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4B80A-506B-47C0-BF92-BE1E19B7E09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228B5C-9A0C-4FD9-A9BD-3416EB7A5FA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6">
            <a:extLst>
              <a:ext uri="{FF2B5EF4-FFF2-40B4-BE49-F238E27FC236}">
                <a16:creationId xmlns:a16="http://schemas.microsoft.com/office/drawing/2014/main" id="{350E0DD7-78D2-489C-A97F-52F9CCBC38C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BEBE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95D8062A-B070-45A3-9385-148F79E2DB7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33725" y="5733400"/>
            <a:ext cx="2046194" cy="20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9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97CFB-A0D3-49F4-B9D2-34C1DB9E0F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права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2092162-916A-4011-AD56-39A7BF66E5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68144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8204943C-A33B-4464-B044-C325649FE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052955"/>
              </p:ext>
            </p:extLst>
          </p:nvPr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9204364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56231833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656011211"/>
                    </a:ext>
                  </a:extLst>
                </a:gridCol>
              </a:tblGrid>
              <a:tr h="163995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функциональной норме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Сущность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9353379"/>
                  </a:ext>
                </a:extLst>
              </a:tr>
              <a:tr h="1043609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Учредительные нормы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180677"/>
                  </a:ext>
                </a:extLst>
              </a:tr>
              <a:tr h="1043609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Декларированные норма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363005"/>
                  </a:ext>
                </a:extLst>
              </a:tr>
              <a:tr h="1043609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Дефинитивные нормы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008629"/>
                  </a:ext>
                </a:extLst>
              </a:tr>
              <a:tr h="1043609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Коллизионные нормы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12212"/>
                  </a:ext>
                </a:extLst>
              </a:tr>
              <a:tr h="1043609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Охранительные нормы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93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6272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97CFB-A0D3-49F4-B9D2-34C1DB9E0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3096" y="1122362"/>
            <a:ext cx="7875104" cy="452306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Мононормы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Нормы права.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Социальные нормы.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Система права.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Виды норм права.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696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06FB101-E528-4D9C-B39D-0560718DE3A2}"/>
              </a:ext>
            </a:extLst>
          </p:cNvPr>
          <p:cNvCxnSpPr>
            <a:cxnSpLocks/>
          </p:cNvCxnSpPr>
          <p:nvPr/>
        </p:nvCxnSpPr>
        <p:spPr>
          <a:xfrm>
            <a:off x="331304" y="715615"/>
            <a:ext cx="0" cy="5086639"/>
          </a:xfrm>
          <a:prstGeom prst="line">
            <a:avLst/>
          </a:prstGeom>
          <a:ln w="57150"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D5191F-4A19-49CA-9C5B-F11C62670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332" y="0"/>
            <a:ext cx="5347667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CBF7111-6407-40C1-8E77-715ADF512B99}"/>
              </a:ext>
            </a:extLst>
          </p:cNvPr>
          <p:cNvSpPr/>
          <p:nvPr/>
        </p:nvSpPr>
        <p:spPr>
          <a:xfrm>
            <a:off x="536300" y="947527"/>
            <a:ext cx="3055038" cy="462281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Норма права или правовая норма — это общеобязательное правило поведения, которое отражает уровень прав и свобод человека.</a:t>
            </a:r>
            <a:br>
              <a:rPr lang="ru-RU" sz="1800" dirty="0">
                <a:solidFill>
                  <a:srgbClr val="70859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54970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06FB101-E528-4D9C-B39D-0560718DE3A2}"/>
              </a:ext>
            </a:extLst>
          </p:cNvPr>
          <p:cNvCxnSpPr>
            <a:cxnSpLocks/>
          </p:cNvCxnSpPr>
          <p:nvPr/>
        </p:nvCxnSpPr>
        <p:spPr>
          <a:xfrm>
            <a:off x="569843" y="887895"/>
            <a:ext cx="0" cy="5340627"/>
          </a:xfrm>
          <a:prstGeom prst="line">
            <a:avLst/>
          </a:prstGeom>
          <a:ln w="57150"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74FEFFE2-0A54-4E1F-BB2B-AC791F248F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5260036"/>
              </p:ext>
            </p:extLst>
          </p:nvPr>
        </p:nvGraphicFramePr>
        <p:xfrm>
          <a:off x="1046923" y="1126435"/>
          <a:ext cx="7354951" cy="4809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87751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06FB101-E528-4D9C-B39D-0560718DE3A2}"/>
              </a:ext>
            </a:extLst>
          </p:cNvPr>
          <p:cNvCxnSpPr>
            <a:cxnSpLocks/>
          </p:cNvCxnSpPr>
          <p:nvPr/>
        </p:nvCxnSpPr>
        <p:spPr>
          <a:xfrm>
            <a:off x="569843" y="887895"/>
            <a:ext cx="0" cy="4596307"/>
          </a:xfrm>
          <a:prstGeom prst="line">
            <a:avLst/>
          </a:prstGeom>
          <a:ln w="57150"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BB0CE70D-2F34-48DA-A936-305B6A5482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0155220"/>
              </p:ext>
            </p:extLst>
          </p:nvPr>
        </p:nvGraphicFramePr>
        <p:xfrm>
          <a:off x="1007167" y="1130863"/>
          <a:ext cx="7566990" cy="4353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74FEFFE2-0A54-4E1F-BB2B-AC791F248F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2240067"/>
              </p:ext>
            </p:extLst>
          </p:nvPr>
        </p:nvGraphicFramePr>
        <p:xfrm>
          <a:off x="2955237" y="261399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2764407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06FB101-E528-4D9C-B39D-0560718DE3A2}"/>
              </a:ext>
            </a:extLst>
          </p:cNvPr>
          <p:cNvCxnSpPr>
            <a:cxnSpLocks/>
          </p:cNvCxnSpPr>
          <p:nvPr/>
        </p:nvCxnSpPr>
        <p:spPr>
          <a:xfrm>
            <a:off x="331304" y="715615"/>
            <a:ext cx="0" cy="5086639"/>
          </a:xfrm>
          <a:prstGeom prst="line">
            <a:avLst/>
          </a:prstGeom>
          <a:ln w="57150"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CBF7111-6407-40C1-8E77-715ADF512B99}"/>
              </a:ext>
            </a:extLst>
          </p:cNvPr>
          <p:cNvSpPr/>
          <p:nvPr/>
        </p:nvSpPr>
        <p:spPr>
          <a:xfrm>
            <a:off x="1984307" y="430693"/>
            <a:ext cx="5175385" cy="9607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«ЕСЛИ ….., ТО ….., ИНАЧЕ……»</a:t>
            </a:r>
            <a:br>
              <a:rPr lang="ru-RU" sz="1800" dirty="0">
                <a:solidFill>
                  <a:srgbClr val="70859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1C7481F-27E8-4954-8B0F-691311DDCB7C}"/>
              </a:ext>
            </a:extLst>
          </p:cNvPr>
          <p:cNvSpPr/>
          <p:nvPr/>
        </p:nvSpPr>
        <p:spPr>
          <a:xfrm>
            <a:off x="755377" y="1908313"/>
            <a:ext cx="7699508" cy="412585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42900" algn="l"/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Ст. 20.21 КоАП РФ</a:t>
            </a:r>
          </a:p>
          <a:p>
            <a:pPr indent="342900" algn="l"/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на улицах, стадионах, в скверах, парках, в транспортном средстве общего пользования, в других общественных местах в состоянии опьянения, оскорбляющем человеческое достоинство и общественную нравственность, -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влечет наложение административного штрафа в размере от пятисот до одной тысячи пятисот рублей или административный арест на срок до пятнадцати суток.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Трехмерная модель 2" descr="Предупреждение">
                <a:extLst>
                  <a:ext uri="{FF2B5EF4-FFF2-40B4-BE49-F238E27FC236}">
                    <a16:creationId xmlns:a16="http://schemas.microsoft.com/office/drawing/2014/main" id="{876D2ED6-E8DB-4745-BE8F-156BEBC86CD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951418353"/>
                  </p:ext>
                </p:extLst>
              </p:nvPr>
            </p:nvGraphicFramePr>
            <p:xfrm>
              <a:off x="7381470" y="132522"/>
              <a:ext cx="1669765" cy="166977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669765" cy="1669774"/>
                    </a:xfrm>
                    <a:prstGeom prst="rect">
                      <a:avLst/>
                    </a:prstGeom>
                  </am3d:spPr>
                  <am3d:camera>
                    <am3d:pos x="0" y="0" z="6335163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271560" d="1000000"/>
                    <am3d:preTrans dx="0" dy="-16278167" dz="-464067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3944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Трехмерная модель 2" descr="Предупреждение">
                <a:extLst>
                  <a:ext uri="{FF2B5EF4-FFF2-40B4-BE49-F238E27FC236}">
                    <a16:creationId xmlns:a16="http://schemas.microsoft.com/office/drawing/2014/main" id="{876D2ED6-E8DB-4745-BE8F-156BEBC86CD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81470" y="132522"/>
                <a:ext cx="1669765" cy="166977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836909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06FB101-E528-4D9C-B39D-0560718DE3A2}"/>
              </a:ext>
            </a:extLst>
          </p:cNvPr>
          <p:cNvCxnSpPr>
            <a:cxnSpLocks/>
          </p:cNvCxnSpPr>
          <p:nvPr/>
        </p:nvCxnSpPr>
        <p:spPr>
          <a:xfrm>
            <a:off x="331304" y="715615"/>
            <a:ext cx="0" cy="5086639"/>
          </a:xfrm>
          <a:prstGeom prst="line">
            <a:avLst/>
          </a:prstGeom>
          <a:ln w="57150"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CBF7111-6407-40C1-8E77-715ADF512B99}"/>
              </a:ext>
            </a:extLst>
          </p:cNvPr>
          <p:cNvSpPr/>
          <p:nvPr/>
        </p:nvSpPr>
        <p:spPr>
          <a:xfrm>
            <a:off x="1984307" y="430693"/>
            <a:ext cx="5175385" cy="9607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ЕСЛИ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….., </a:t>
            </a: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ТО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….., </a:t>
            </a:r>
            <a:r>
              <a:rPr lang="ru-RU" sz="24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ИНАЧЕ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……»</a:t>
            </a:r>
            <a:br>
              <a:rPr lang="ru-RU" sz="1800" dirty="0">
                <a:solidFill>
                  <a:srgbClr val="70859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1C7481F-27E8-4954-8B0F-691311DDCB7C}"/>
              </a:ext>
            </a:extLst>
          </p:cNvPr>
          <p:cNvSpPr/>
          <p:nvPr/>
        </p:nvSpPr>
        <p:spPr>
          <a:xfrm>
            <a:off x="755377" y="1908313"/>
            <a:ext cx="7699508" cy="412585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342900" algn="l"/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Ст. 20.21 КоАП РФ</a:t>
            </a:r>
          </a:p>
          <a:p>
            <a:pPr indent="342900" algn="l"/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на улицах, стадионах, в скверах, парках, в транспортном средстве общего пользования, в других общественных местах </a:t>
            </a:r>
            <a:r>
              <a:rPr lang="ru-RU" sz="2400" b="0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состоянии опьянения, оскорбляющем человеческое достоинство и общественную нравственность, -</a:t>
            </a:r>
          </a:p>
          <a:p>
            <a:r>
              <a:rPr lang="ru-RU" sz="2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влечет наложение административного штрафа в размере от пятисот до одной тысячи пятисот рублей или административный арест на срок до пятнадцати суток.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Трехмерная модель 1" descr="Зеленая галочка">
                <a:extLst>
                  <a:ext uri="{FF2B5EF4-FFF2-40B4-BE49-F238E27FC236}">
                    <a16:creationId xmlns:a16="http://schemas.microsoft.com/office/drawing/2014/main" id="{BC771C70-1D8A-4849-8C93-844F41100FB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15030058"/>
                  </p:ext>
                </p:extLst>
              </p:nvPr>
            </p:nvGraphicFramePr>
            <p:xfrm>
              <a:off x="7159692" y="200272"/>
              <a:ext cx="1957859" cy="1708041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57859" cy="1708041"/>
                    </a:xfrm>
                    <a:prstGeom prst="rect">
                      <a:avLst/>
                    </a:prstGeom>
                  </am3d:spPr>
                  <am3d:camera>
                    <am3d:pos x="0" y="0" z="6563663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6523" d="1000000"/>
                    <am3d:preTrans dx="0" dy="-14800077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460632" ay="-1" az="2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59198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Трехмерная модель 1" descr="Зеленая галочка">
                <a:extLst>
                  <a:ext uri="{FF2B5EF4-FFF2-40B4-BE49-F238E27FC236}">
                    <a16:creationId xmlns:a16="http://schemas.microsoft.com/office/drawing/2014/main" id="{BC771C70-1D8A-4849-8C93-844F41100FB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59692" y="200272"/>
                <a:ext cx="1957859" cy="170804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34624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97CFB-A0D3-49F4-B9D2-34C1DB9E0F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права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2092162-916A-4011-AD56-39A7BF66E5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10029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8FA8012-8955-4D18-AAE6-799CD7CA2B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7" r="750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06FB101-E528-4D9C-B39D-0560718DE3A2}"/>
              </a:ext>
            </a:extLst>
          </p:cNvPr>
          <p:cNvCxnSpPr>
            <a:cxnSpLocks/>
          </p:cNvCxnSpPr>
          <p:nvPr/>
        </p:nvCxnSpPr>
        <p:spPr>
          <a:xfrm>
            <a:off x="331304" y="3286539"/>
            <a:ext cx="0" cy="2515715"/>
          </a:xfrm>
          <a:prstGeom prst="line">
            <a:avLst/>
          </a:prstGeom>
          <a:ln w="57150"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CBF7111-6407-40C1-8E77-715ADF512B99}"/>
              </a:ext>
            </a:extLst>
          </p:cNvPr>
          <p:cNvSpPr/>
          <p:nvPr/>
        </p:nvSpPr>
        <p:spPr>
          <a:xfrm>
            <a:off x="536300" y="3604591"/>
            <a:ext cx="8382412" cy="19657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Система права – внутренняя структура права, которая представляет собой совокупность норм, институтов, подотраслей и отраслей права.</a:t>
            </a:r>
            <a:br>
              <a:rPr lang="ru-RU" sz="1800" dirty="0">
                <a:solidFill>
                  <a:srgbClr val="70859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9007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06FB101-E528-4D9C-B39D-0560718DE3A2}"/>
              </a:ext>
            </a:extLst>
          </p:cNvPr>
          <p:cNvCxnSpPr>
            <a:cxnSpLocks/>
          </p:cNvCxnSpPr>
          <p:nvPr/>
        </p:nvCxnSpPr>
        <p:spPr>
          <a:xfrm>
            <a:off x="331304" y="251791"/>
            <a:ext cx="0" cy="6268279"/>
          </a:xfrm>
          <a:prstGeom prst="line">
            <a:avLst/>
          </a:prstGeom>
          <a:ln w="57150"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CBF7111-6407-40C1-8E77-715ADF512B99}"/>
              </a:ext>
            </a:extLst>
          </p:cNvPr>
          <p:cNvSpPr/>
          <p:nvPr/>
        </p:nvSpPr>
        <p:spPr>
          <a:xfrm>
            <a:off x="2554153" y="424069"/>
            <a:ext cx="4035693" cy="86139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Виды норм права</a:t>
            </a:r>
          </a:p>
          <a:p>
            <a:pPr algn="ctr"/>
            <a:endParaRPr lang="ru-RU" dirty="0"/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835122E4-4CFA-489C-B333-451E86439B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0521252"/>
              </p:ext>
            </p:extLst>
          </p:nvPr>
        </p:nvGraphicFramePr>
        <p:xfrm>
          <a:off x="549966" y="1396999"/>
          <a:ext cx="8594034" cy="4725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14679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DA8568C0-E956-4053-96D1-8FB6AC93ED9E}" vid="{33F407BC-F034-4CD1-B77F-0C8E437CD98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197</TotalTime>
  <Words>269</Words>
  <Application>Microsoft Office PowerPoint</Application>
  <PresentationFormat>Экран (4:3)</PresentationFormat>
  <Paragraphs>45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Тема1</vt:lpstr>
      <vt:lpstr>Норма права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Система права</vt:lpstr>
      <vt:lpstr>Презентация PowerPoint</vt:lpstr>
      <vt:lpstr>Презентация PowerPoint</vt:lpstr>
      <vt:lpstr>Презентация PowerPoint</vt:lpstr>
      <vt:lpstr>1. Мононормы. 2. Нормы права. 3. Социальные нормы. 4. Система права. 5. Виды норм права.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Норма права</dc:title>
  <dc:creator>tatianaa.lebedeva@outlook.com</dc:creator>
  <cp:lastModifiedBy>tatianaa.lebedeva@outlook.com</cp:lastModifiedBy>
  <cp:revision>1</cp:revision>
  <dcterms:created xsi:type="dcterms:W3CDTF">2022-09-22T07:49:40Z</dcterms:created>
  <dcterms:modified xsi:type="dcterms:W3CDTF">2022-09-22T11:07:39Z</dcterms:modified>
</cp:coreProperties>
</file>