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75" r:id="rId9"/>
    <p:sldId id="276" r:id="rId10"/>
    <p:sldId id="277" r:id="rId11"/>
    <p:sldId id="278" r:id="rId12"/>
    <p:sldId id="279" r:id="rId13"/>
    <p:sldId id="280" r:id="rId14"/>
    <p:sldId id="265" r:id="rId15"/>
    <p:sldId id="267" r:id="rId16"/>
    <p:sldId id="268" r:id="rId17"/>
    <p:sldId id="270" r:id="rId18"/>
    <p:sldId id="272" r:id="rId19"/>
    <p:sldId id="263" r:id="rId20"/>
    <p:sldId id="273" r:id="rId21"/>
    <p:sldId id="264" r:id="rId22"/>
    <p:sldId id="274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7865" autoAdjust="0"/>
  </p:normalViewPr>
  <p:slideViewPr>
    <p:cSldViewPr>
      <p:cViewPr varScale="1">
        <p:scale>
          <a:sx n="73" d="100"/>
          <a:sy n="73" d="100"/>
        </p:scale>
        <p:origin x="-1284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52AE86BD-888C-43D9-AB74-3BBD9782FA3A}" type="datetimeFigureOut">
              <a:rPr lang="ru-RU" smtClean="0"/>
              <a:pPr/>
              <a:t>28.11.2021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9A8A220F-5657-4C24-BC20-AAD98DA7700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AE86BD-888C-43D9-AB74-3BBD9782FA3A}" type="datetimeFigureOut">
              <a:rPr lang="ru-RU" smtClean="0"/>
              <a:pPr/>
              <a:t>28.11.2021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8A220F-5657-4C24-BC20-AAD98DA7700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AE86BD-888C-43D9-AB74-3BBD9782FA3A}" type="datetimeFigureOut">
              <a:rPr lang="ru-RU" smtClean="0"/>
              <a:pPr/>
              <a:t>28.11.2021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8A220F-5657-4C24-BC20-AAD98DA7700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2AE86BD-888C-43D9-AB74-3BBD9782FA3A}" type="datetimeFigureOut">
              <a:rPr lang="ru-RU" smtClean="0"/>
              <a:pPr/>
              <a:t>28.11.2021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9A8A220F-5657-4C24-BC20-AAD98DA7700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52AE86BD-888C-43D9-AB74-3BBD9782FA3A}" type="datetimeFigureOut">
              <a:rPr lang="ru-RU" smtClean="0"/>
              <a:pPr/>
              <a:t>28.11.2021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9A8A220F-5657-4C24-BC20-AAD98DA7700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AE86BD-888C-43D9-AB74-3BBD9782FA3A}" type="datetimeFigureOut">
              <a:rPr lang="ru-RU" smtClean="0"/>
              <a:pPr/>
              <a:t>28.11.2021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8A220F-5657-4C24-BC20-AAD98DA7700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AE86BD-888C-43D9-AB74-3BBD9782FA3A}" type="datetimeFigureOut">
              <a:rPr lang="ru-RU" smtClean="0"/>
              <a:pPr/>
              <a:t>28.11.2021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8A220F-5657-4C24-BC20-AAD98DA7700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2AE86BD-888C-43D9-AB74-3BBD9782FA3A}" type="datetimeFigureOut">
              <a:rPr lang="ru-RU" smtClean="0"/>
              <a:pPr/>
              <a:t>28.11.2021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9A8A220F-5657-4C24-BC20-AAD98DA7700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AE86BD-888C-43D9-AB74-3BBD9782FA3A}" type="datetimeFigureOut">
              <a:rPr lang="ru-RU" smtClean="0"/>
              <a:pPr/>
              <a:t>28.11.2021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8A220F-5657-4C24-BC20-AAD98DA7700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2AE86BD-888C-43D9-AB74-3BBD9782FA3A}" type="datetimeFigureOut">
              <a:rPr lang="ru-RU" smtClean="0"/>
              <a:pPr/>
              <a:t>28.11.2021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9A8A220F-5657-4C24-BC20-AAD98DA7700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2AE86BD-888C-43D9-AB74-3BBD9782FA3A}" type="datetimeFigureOut">
              <a:rPr lang="ru-RU" smtClean="0"/>
              <a:pPr/>
              <a:t>28.11.2021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9A8A220F-5657-4C24-BC20-AAD98DA7700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2AE86BD-888C-43D9-AB74-3BBD9782FA3A}" type="datetimeFigureOut">
              <a:rPr lang="ru-RU" smtClean="0"/>
              <a:pPr/>
              <a:t>28.11.2021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9A8A220F-5657-4C24-BC20-AAD98DA7700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jpeg"/><Relationship Id="rId4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60648"/>
            <a:ext cx="7772400" cy="3168352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Экологический проект </a:t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 smtClean="0">
                <a:solidFill>
                  <a:srgbClr val="FF0000"/>
                </a:solidFill>
              </a:rPr>
              <a:t>«день защиты животных»</a:t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 smtClean="0">
                <a:solidFill>
                  <a:srgbClr val="FF0000"/>
                </a:solidFill>
              </a:rPr>
              <a:t>в младшей группе «земляничка»</a:t>
            </a:r>
            <a:br>
              <a:rPr lang="ru-RU" dirty="0" smtClean="0">
                <a:solidFill>
                  <a:srgbClr val="FF0000"/>
                </a:solidFill>
              </a:rPr>
            </a:b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932040" y="5445224"/>
            <a:ext cx="3600400" cy="1296144"/>
          </a:xfrm>
        </p:spPr>
        <p:txBody>
          <a:bodyPr>
            <a:normAutofit fontScale="85000" lnSpcReduction="10000"/>
          </a:bodyPr>
          <a:lstStyle/>
          <a:p>
            <a:r>
              <a:rPr lang="ru-RU" dirty="0" smtClean="0"/>
              <a:t>                       </a:t>
            </a:r>
            <a:r>
              <a:rPr lang="ru-RU" sz="1900" dirty="0" smtClean="0">
                <a:solidFill>
                  <a:schemeClr val="accent1"/>
                </a:solidFill>
              </a:rPr>
              <a:t>Подготовили: </a:t>
            </a:r>
          </a:p>
          <a:p>
            <a:r>
              <a:rPr lang="ru-RU" sz="1900" dirty="0" smtClean="0">
                <a:solidFill>
                  <a:schemeClr val="accent1"/>
                </a:solidFill>
              </a:rPr>
              <a:t>                       Гнездилова Ю.Ю.</a:t>
            </a:r>
          </a:p>
          <a:p>
            <a:r>
              <a:rPr lang="ru-RU" sz="1900" dirty="0" smtClean="0">
                <a:solidFill>
                  <a:schemeClr val="accent1"/>
                </a:solidFill>
              </a:rPr>
              <a:t>                       Павленко В.В.</a:t>
            </a:r>
          </a:p>
          <a:p>
            <a:r>
              <a:rPr lang="ru-RU" sz="1900" dirty="0" smtClean="0">
                <a:solidFill>
                  <a:schemeClr val="accent1"/>
                </a:solidFill>
              </a:rPr>
              <a:t>2021 год</a:t>
            </a:r>
            <a:endParaRPr lang="ru-RU" sz="1900" dirty="0">
              <a:solidFill>
                <a:schemeClr val="accent1"/>
              </a:solidFill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3140968"/>
            <a:ext cx="6048674" cy="201622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317698184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3984" b="17095"/>
          <a:stretch/>
        </p:blipFill>
        <p:spPr bwMode="auto">
          <a:xfrm>
            <a:off x="323528" y="476672"/>
            <a:ext cx="3086198" cy="46085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2751245"/>
            <a:ext cx="5121983" cy="38414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283967" y="692696"/>
            <a:ext cx="396044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Маленькая помощь в большом деле!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2348880"/>
            <a:ext cx="5634672" cy="42260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11560" y="260648"/>
            <a:ext cx="76328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Вторая половина дня</a:t>
            </a:r>
            <a:endParaRPr lang="ru-RU" sz="28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67544" y="764704"/>
            <a:ext cx="7992887" cy="13542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solidFill>
                  <a:srgbClr val="00B050"/>
                </a:solidFill>
              </a:rPr>
              <a:t>аппликация кормушка для птиц</a:t>
            </a:r>
            <a:r>
              <a:rPr lang="ru-RU" sz="2800" dirty="0" smtClean="0"/>
              <a:t>. </a:t>
            </a:r>
          </a:p>
          <a:p>
            <a:r>
              <a:rPr lang="ru-RU" dirty="0" smtClean="0"/>
              <a:t>Цель: вызвать желание самостоятельно создать изображение из готовых форм. Задачи: формировать заботливое отношение к окружающей природе.</a:t>
            </a:r>
            <a:endParaRPr lang="ru-RU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764704"/>
            <a:ext cx="4356484" cy="580864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39552" y="548680"/>
            <a:ext cx="288032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4400" dirty="0" smtClean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4400" dirty="0" smtClean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4400" dirty="0" smtClean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44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Чтение </a:t>
            </a:r>
          </a:p>
          <a:p>
            <a:pPr algn="ctr"/>
            <a:r>
              <a:rPr lang="ru-RU" sz="44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под грибом</a:t>
            </a:r>
            <a:endParaRPr lang="ru-RU" sz="4400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6200000">
            <a:off x="2285746" y="890718"/>
            <a:ext cx="4860540" cy="6480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611560" y="332656"/>
            <a:ext cx="784887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/>
              <a:t>Дидактическая  игра «чей хвост» </a:t>
            </a:r>
          </a:p>
          <a:p>
            <a:r>
              <a:rPr lang="ru-RU" dirty="0" smtClean="0"/>
              <a:t>Цель: Узнать и закрепить знания детей о диких животных; Развивать мышление, внимание, речь, а также развивать мелкую моторику рук. </a:t>
            </a:r>
            <a:endParaRPr lang="ru-RU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mdou1\Desktop\фото\IMG_20210406_15554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7687" y="3779642"/>
            <a:ext cx="3615402" cy="27115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2636912"/>
            <a:ext cx="2736304" cy="36540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903" y="1052736"/>
            <a:ext cx="3206485" cy="24048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283968" y="620688"/>
            <a:ext cx="446449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рамках проекта мы изучали  животных </a:t>
            </a:r>
          </a:p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через сказки, загадки, </a:t>
            </a:r>
          </a:p>
          <a:p>
            <a:pPr algn="ctr"/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потешки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стихи.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908961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2996952"/>
            <a:ext cx="2682298" cy="357639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 descr="C:\Users\mdou1\Desktop\фото\IMG_20210429_15483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332656"/>
            <a:ext cx="3168352" cy="23762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996952"/>
            <a:ext cx="2664296" cy="355239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3347864" y="3717032"/>
            <a:ext cx="2664296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Изучение животных через театрализацию,  сказок, пальчиковый театр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C:\Users\бос\Desktop\IMG_20211125_13405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36029" y="332656"/>
            <a:ext cx="3264363" cy="24482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151319626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30193" b="31901"/>
          <a:stretch/>
        </p:blipFill>
        <p:spPr bwMode="auto">
          <a:xfrm>
            <a:off x="539552" y="1412776"/>
            <a:ext cx="4104456" cy="33709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971600" y="188640"/>
            <a:ext cx="748883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 </a:t>
            </a:r>
            <a:r>
              <a:rPr lang="ru-RU" sz="2400" dirty="0" smtClean="0"/>
              <a:t>Изучение животных, их особенностей через Дидактические игры, раскраски, лепку, аппликации</a:t>
            </a:r>
            <a:endParaRPr lang="ru-RU" sz="2400" dirty="0"/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29009" b="32975"/>
          <a:stretch/>
        </p:blipFill>
        <p:spPr bwMode="auto">
          <a:xfrm>
            <a:off x="4644008" y="3284984"/>
            <a:ext cx="4032448" cy="332150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15554012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3568" y="404664"/>
            <a:ext cx="77048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Поход в зоопарк с родителями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32360" b="32174"/>
          <a:stretch/>
        </p:blipFill>
        <p:spPr bwMode="auto">
          <a:xfrm>
            <a:off x="2267744" y="1088655"/>
            <a:ext cx="3190508" cy="24516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9544" b="19052"/>
          <a:stretch/>
        </p:blipFill>
        <p:spPr bwMode="auto">
          <a:xfrm>
            <a:off x="5724128" y="396077"/>
            <a:ext cx="2883922" cy="383680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9498" b="19894"/>
          <a:stretch/>
        </p:blipFill>
        <p:spPr bwMode="auto">
          <a:xfrm>
            <a:off x="251520" y="3068960"/>
            <a:ext cx="2687940" cy="35297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31435" b="28912"/>
          <a:stretch/>
        </p:blipFill>
        <p:spPr bwMode="auto">
          <a:xfrm>
            <a:off x="3507837" y="4000315"/>
            <a:ext cx="3007758" cy="25841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416166619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596685"/>
            <a:ext cx="4148953" cy="553193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11560" y="596685"/>
            <a:ext cx="3384376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Этого красивого ястреба спасли родители нашей группы. У него был поврежден сустав на лапке. Ястреб не мог взлететь, он был уставший и сильно вымотан. Его забрали домой и отвезли в «центр помощи диким птицам». Теперь он здоров и чувствует себя прекрасно на просторах заповедника Воронежского края.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4566310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71600" y="980728"/>
            <a:ext cx="6480720" cy="2954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sz="2400" dirty="0" err="1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Зтап</a:t>
            </a:r>
            <a:r>
              <a:rPr lang="ru-RU" sz="2400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Итоговый </a:t>
            </a:r>
          </a:p>
          <a:p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Создание выставки детских работ.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Оформление стенгазеты</a:t>
            </a:r>
          </a:p>
          <a:p>
            <a:pPr marL="342900" indent="-342900"/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Презентация проекта</a:t>
            </a:r>
          </a:p>
          <a:p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3584540"/>
            <a:ext cx="4572000" cy="28384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2389388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3568" y="764704"/>
            <a:ext cx="7632848" cy="5324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Актуальность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- Всемирный день защиты животных, отмечается во всем мире ежегодно 4 октября. Общества защиты животных ежегодно организуют разнообразные массовые мероприятия и акции, посвященные этому дню. В возрасте 3-4 года дети очень любознательны и начинают активно воспринимать информацию, поэтому с этого возраста можно формировать у ребенка ответственность перед окружающим миром. Вот и в  нашей группе мы решили поддержать эту акцию, ведь у ребят появляется много вопросов о жизни животных, ответы на которые мы вместе ищем в научной и  художественной литературе, из личных наблюдений и личного опыта. Считаю, что благодаря разработке и внедрению этого проекта дети познакомятся с описанием жизни, повадок животных в природе; получат научно-достоверные знания о животном мире; обогатиться их речь, пополнится словарный запас. Забота о домашних питомцах и знание о жизни диких животных положительно влияет на развитие эмоциональной сферы ребёнка, на его бережное отношение к окружающему миру.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32649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mdou1\Desktop\юля\IMG_20211008_13102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822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5576" y="476672"/>
            <a:ext cx="7704856" cy="55213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ЛИТЕРАТУРА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    С.Н. Николаева. Экологическое воспитание младших дошкольников. – М.: Мозаика-Синтез, 2004. – 96 с.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    И.А. Морозова, М.А. Пушкарева. Ознакомление с окружающим миром. – М.: Мозаика-Синтез, 2006. – 144 с.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    О.А.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Скоролупова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Домашние животные и дикие животные средней полосы России. – М.: ООО «Издательство Скрипторий 2003», 2010.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     «От рождения до школы», Основная общеобразовательная программа дошкольного образования Н. Е.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Веракса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Т. С. Комарова. М. А. Васильева и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др.Издательство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«Мозаика-Синтез», 2010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669174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47664" y="548680"/>
            <a:ext cx="61926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  <a:endParaRPr lang="ru-RU" sz="3600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8" name="Picture 4" descr="https://im0-tub-ru.yandex.net/i?id=efffbe2d8982762332706f9afb499e87-l&amp;ref=rim&amp;n=13&amp;w=1080&amp;h=1080"/>
          <p:cNvPicPr>
            <a:picLocks noChangeAspect="1" noChangeArrowheads="1"/>
          </p:cNvPicPr>
          <p:nvPr/>
        </p:nvPicPr>
        <p:blipFill>
          <a:blip r:embed="rId2" cstate="print"/>
          <a:srcRect t="15818" b="14825"/>
          <a:stretch>
            <a:fillRect/>
          </a:stretch>
        </p:blipFill>
        <p:spPr bwMode="auto">
          <a:xfrm>
            <a:off x="755576" y="1412776"/>
            <a:ext cx="7371361" cy="511256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9592" y="908720"/>
            <a:ext cx="7128792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Вид проекта: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краткосрочный</a:t>
            </a:r>
          </a:p>
          <a:p>
            <a:endParaRPr lang="ru-RU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Участники проекта: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дети младшей группы, воспитатели, родители</a:t>
            </a:r>
          </a:p>
          <a:p>
            <a:endParaRPr lang="ru-RU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Цель: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Знакомство детей с акцией «Всемирный день защиты животных»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4581128"/>
            <a:ext cx="7776864" cy="195644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2607884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1560" y="548680"/>
            <a:ext cx="7992888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</a:t>
            </a:r>
          </a:p>
          <a:p>
            <a:pPr>
              <a:buFont typeface="Arial" pitchFamily="34" charset="0"/>
              <a:buChar char="•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Расширение представления о разнообразии                  животного мира;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•Формировать интерес к окружающему миру;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•Формировать экологическое сознание ребенка;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•Формировать уважительное отношение ребенка к животным /птицам/ рыбам/ насекомым.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•Привлечь родителей к более тесному сотрудничеству в процессе проекта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•Развивать связную речь детей, обогащать словарь детей.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5467" y="4437112"/>
            <a:ext cx="3967861" cy="223224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55282" y="10197752"/>
            <a:ext cx="12789436" cy="43733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2127116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3568" y="692696"/>
            <a:ext cx="6336704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Формы работы:</a:t>
            </a:r>
          </a:p>
          <a:p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  Дидактические игры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  Подвижные игры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  Пальчиковые игры -Речевые игры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  Сюжетно ролевые игры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  Театрализованная деятельность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  Продуктивная деятельность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  Чтение художественной литературы-Беседы -   Иллюстрации по данной теме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499992" y="1556792"/>
            <a:ext cx="28083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  </a:t>
            </a:r>
            <a:endParaRPr lang="ru-RU" dirty="0"/>
          </a:p>
        </p:txBody>
      </p:sp>
      <p:pic>
        <p:nvPicPr>
          <p:cNvPr id="4106" name="Picture 1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0"/>
            <a:ext cx="3244541" cy="409836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3599076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5576" y="548680"/>
            <a:ext cx="8388424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</a:t>
            </a:r>
            <a:r>
              <a:rPr lang="ru-RU" sz="36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Этапы проекта</a:t>
            </a:r>
          </a:p>
          <a:p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Этап. Подготовительный.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Взаимодействие с детьми и их родителями.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Выбор темы проекта.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Постановка целей, задач.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Определение методов.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Подбор художественной литературы.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Картотека пальчиковых, подвижных, дидактических игр.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Картотека: Артикуляционные упражнения на тему «Дикие животные».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Библиотека: Стихи,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потешки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для развития мелкой моторики. Загадки.</a:t>
            </a:r>
          </a:p>
          <a:p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45898"/>
            <a:ext cx="4104456" cy="204538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3910764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7544" y="548680"/>
            <a:ext cx="8064896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</a:t>
            </a:r>
            <a:r>
              <a:rPr lang="ru-RU" sz="2400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Этап. Реализация проекта.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•	            </a:t>
            </a:r>
          </a:p>
          <a:p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Проведение с детьми НОД по теме проекта.</a:t>
            </a:r>
          </a:p>
          <a:p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• В режимных моментах и в процессе игровой деятельности научить различать и правильно называть птиц, диких и домашних животных, их детенышей, среду обитания.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Участие  родителей в реализации 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проекта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11246"/>
          <a:stretch/>
        </p:blipFill>
        <p:spPr bwMode="auto">
          <a:xfrm>
            <a:off x="467544" y="0"/>
            <a:ext cx="1888924" cy="167650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21035"/>
          <a:stretch/>
        </p:blipFill>
        <p:spPr bwMode="auto">
          <a:xfrm>
            <a:off x="3851920" y="4365104"/>
            <a:ext cx="3156970" cy="249289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378433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63888" y="1"/>
            <a:ext cx="468052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/>
              <a:t>                    </a:t>
            </a:r>
            <a:r>
              <a:rPr lang="ru-RU" sz="2800" b="1" dirty="0" smtClean="0"/>
              <a:t>Тематический </a:t>
            </a:r>
          </a:p>
          <a:p>
            <a:pPr algn="ctr"/>
            <a:r>
              <a:rPr lang="ru-RU" sz="2800" b="1" dirty="0" smtClean="0"/>
              <a:t>«день животных»</a:t>
            </a:r>
            <a:endParaRPr lang="ru-RU" sz="28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5436096" y="2348880"/>
            <a:ext cx="2952328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Где обедал, воробей?</a:t>
            </a:r>
            <a:br>
              <a:rPr lang="ru-RU" dirty="0" smtClean="0"/>
            </a:br>
            <a:r>
              <a:rPr lang="ru-RU" dirty="0" smtClean="0"/>
              <a:t>В зоопарке у зверей.</a:t>
            </a:r>
            <a:br>
              <a:rPr lang="ru-RU" dirty="0" smtClean="0"/>
            </a:br>
            <a:r>
              <a:rPr lang="ru-RU" dirty="0" smtClean="0"/>
              <a:t>Пообедал я сперва</a:t>
            </a:r>
            <a:br>
              <a:rPr lang="ru-RU" dirty="0" smtClean="0"/>
            </a:br>
            <a:r>
              <a:rPr lang="ru-RU" dirty="0" smtClean="0"/>
              <a:t>За решеткою у льва.</a:t>
            </a:r>
          </a:p>
          <a:p>
            <a:r>
              <a:rPr lang="ru-RU" dirty="0" smtClean="0"/>
              <a:t>Подкрепился у лисицы.</a:t>
            </a:r>
            <a:br>
              <a:rPr lang="ru-RU" dirty="0" smtClean="0"/>
            </a:br>
            <a:r>
              <a:rPr lang="ru-RU" dirty="0" smtClean="0"/>
              <a:t>У моржа попил водицы.</a:t>
            </a:r>
            <a:br>
              <a:rPr lang="ru-RU" dirty="0" smtClean="0"/>
            </a:br>
            <a:r>
              <a:rPr lang="ru-RU" dirty="0" smtClean="0"/>
              <a:t>Ел морковку у слона.</a:t>
            </a:r>
            <a:br>
              <a:rPr lang="ru-RU" dirty="0" smtClean="0"/>
            </a:br>
            <a:r>
              <a:rPr lang="ru-RU" dirty="0" smtClean="0"/>
              <a:t>С журавлем поел пшена.</a:t>
            </a:r>
          </a:p>
          <a:p>
            <a:r>
              <a:rPr lang="ru-RU" dirty="0" smtClean="0"/>
              <a:t>Погостил у носорога,</a:t>
            </a:r>
            <a:br>
              <a:rPr lang="ru-RU" dirty="0" smtClean="0"/>
            </a:br>
            <a:r>
              <a:rPr lang="ru-RU" dirty="0" smtClean="0"/>
              <a:t>Отрубей поел немного.</a:t>
            </a:r>
            <a:br>
              <a:rPr lang="ru-RU" dirty="0" smtClean="0"/>
            </a:br>
            <a:r>
              <a:rPr lang="ru-RU" dirty="0" smtClean="0"/>
              <a:t>Побывал я на пиру</a:t>
            </a:r>
            <a:br>
              <a:rPr lang="ru-RU" dirty="0" smtClean="0"/>
            </a:br>
            <a:r>
              <a:rPr lang="ru-RU" dirty="0" smtClean="0"/>
              <a:t>У хвостатых кенгуру.</a:t>
            </a:r>
          </a:p>
          <a:p>
            <a:endParaRPr lang="ru-RU" dirty="0"/>
          </a:p>
        </p:txBody>
      </p:sp>
      <p:sp>
        <p:nvSpPr>
          <p:cNvPr id="1026" name="AutoShape 2" descr="https://clipart-best.com/img/sparrow/sparrow-clip-art-10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8" name="AutoShape 4" descr="https://clipart-best.com/img/sparrow/sparrow-clip-art-15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0" name="AutoShape 6" descr="https://clipart-best.com/img/sparrow/sparrow-clip-art-15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2" name="AutoShape 8" descr="https://catherineasquithgallery.com/uploads/posts/2021-03/1614581435_54-p-vorobei-na-belom-fone-77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4" name="AutoShape 10" descr="https://catherineasquithgallery.com/uploads/posts/2021-03/1614581435_54-p-vorobei-na-belom-fone-77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6" name="AutoShape 12" descr="https://catherineasquithgallery.com/uploads/posts/2021-03/1614581435_54-p-vorobei-na-belom-fone-77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8" name="AutoShape 14" descr="https://catherineasquithgallery.com/uploads/posts/2021-03/1614581435_54-p-vorobei-na-belom-fone-77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40" name="AutoShape 16" descr="https://clipart-best.com/img/sparrow/sparrow-clip-art-10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42" name="Picture 18" descr="https://static8.depositphotos.com/1021722/947/i/950/depositphotos_9476953-stock-photo-flying-bird-sparrow-isolated-on.jpg"/>
          <p:cNvPicPr>
            <a:picLocks noChangeAspect="1" noChangeArrowheads="1"/>
          </p:cNvPicPr>
          <p:nvPr/>
        </p:nvPicPr>
        <p:blipFill>
          <a:blip r:embed="rId2" cstate="print"/>
          <a:srcRect r="10937"/>
          <a:stretch>
            <a:fillRect/>
          </a:stretch>
        </p:blipFill>
        <p:spPr bwMode="auto">
          <a:xfrm>
            <a:off x="899592" y="260648"/>
            <a:ext cx="2592288" cy="2808312"/>
          </a:xfrm>
          <a:prstGeom prst="rect">
            <a:avLst/>
          </a:prstGeom>
          <a:noFill/>
        </p:spPr>
      </p:pic>
      <p:pic>
        <p:nvPicPr>
          <p:cNvPr id="1043" name="Picture 19" descr="C:\Users\бос\Desktop\IMG_20211125_13412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0800000">
            <a:off x="467544" y="3140968"/>
            <a:ext cx="4512501" cy="338437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5" name="TextBox 14"/>
          <p:cNvSpPr txBox="1"/>
          <p:nvPr/>
        </p:nvSpPr>
        <p:spPr>
          <a:xfrm>
            <a:off x="4644008" y="1628800"/>
            <a:ext cx="36724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Первая половина дня   </a:t>
            </a:r>
            <a:endParaRPr lang="ru-RU" b="1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04664"/>
            <a:ext cx="3936437" cy="29523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4533528" y="2315344"/>
            <a:ext cx="3657600" cy="4876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788024" y="692696"/>
            <a:ext cx="367240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Индивидуальная работа</a:t>
            </a:r>
          </a:p>
          <a:p>
            <a:pPr algn="ctr"/>
            <a:r>
              <a:rPr lang="ru-RU" dirty="0" smtClean="0"/>
              <a:t>«чей малыш», «кто где живет?», </a:t>
            </a:r>
          </a:p>
          <a:p>
            <a:pPr algn="ctr"/>
            <a:r>
              <a:rPr lang="ru-RU" dirty="0" smtClean="0"/>
              <a:t>Кто ,что ест?», «найди тень», «где чей хвост?»</a:t>
            </a:r>
            <a:endParaRPr lang="ru-RU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188</TotalTime>
  <Words>671</Words>
  <Application>Microsoft Office PowerPoint</Application>
  <PresentationFormat>Экран (4:3)</PresentationFormat>
  <Paragraphs>90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Эркер</vt:lpstr>
      <vt:lpstr>Экологический проект  «день защиты животных» в младшей группе «земляничка»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Проект «день защиты животных» в младшей группе «земляничка»</dc:title>
  <dc:creator>mdou1</dc:creator>
  <cp:lastModifiedBy>бос</cp:lastModifiedBy>
  <cp:revision>25</cp:revision>
  <dcterms:created xsi:type="dcterms:W3CDTF">2021-10-06T08:52:55Z</dcterms:created>
  <dcterms:modified xsi:type="dcterms:W3CDTF">2021-11-28T10:02:18Z</dcterms:modified>
</cp:coreProperties>
</file>