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14" y="57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7BE6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100" y="175548"/>
            <a:ext cx="1830896" cy="262306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22160" y="175548"/>
            <a:ext cx="1312091" cy="1337595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5648" y="1225835"/>
            <a:ext cx="717902" cy="105263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5423122" cy="10284461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090201" y="4062043"/>
            <a:ext cx="1388701" cy="225976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286732" y="6808999"/>
            <a:ext cx="3629024" cy="2047874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059889" y="7883363"/>
            <a:ext cx="2247899" cy="20954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7BE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62141" y="1"/>
            <a:ext cx="15859125" cy="5430520"/>
          </a:xfrm>
          <a:custGeom>
            <a:avLst/>
            <a:gdLst/>
            <a:ahLst/>
            <a:cxnLst/>
            <a:rect l="l" t="t" r="r" b="b"/>
            <a:pathLst>
              <a:path w="15859125" h="5430520">
                <a:moveTo>
                  <a:pt x="8001355" y="5430329"/>
                </a:moveTo>
                <a:lnTo>
                  <a:pt x="7857485" y="5430329"/>
                </a:lnTo>
                <a:lnTo>
                  <a:pt x="7714034" y="5427867"/>
                </a:lnTo>
                <a:lnTo>
                  <a:pt x="7571155" y="5422959"/>
                </a:lnTo>
                <a:lnTo>
                  <a:pt x="7428865" y="5415627"/>
                </a:lnTo>
                <a:lnTo>
                  <a:pt x="7287184" y="5405887"/>
                </a:lnTo>
                <a:lnTo>
                  <a:pt x="7146129" y="5393760"/>
                </a:lnTo>
                <a:lnTo>
                  <a:pt x="7005717" y="5379264"/>
                </a:lnTo>
                <a:lnTo>
                  <a:pt x="6865967" y="5362418"/>
                </a:lnTo>
                <a:lnTo>
                  <a:pt x="6726896" y="5343242"/>
                </a:lnTo>
                <a:lnTo>
                  <a:pt x="6588523" y="5321754"/>
                </a:lnTo>
                <a:lnTo>
                  <a:pt x="6450865" y="5297972"/>
                </a:lnTo>
                <a:lnTo>
                  <a:pt x="6313941" y="5271917"/>
                </a:lnTo>
                <a:lnTo>
                  <a:pt x="6177767" y="5243607"/>
                </a:lnTo>
                <a:lnTo>
                  <a:pt x="6042363" y="5213060"/>
                </a:lnTo>
                <a:lnTo>
                  <a:pt x="5907745" y="5180297"/>
                </a:lnTo>
                <a:lnTo>
                  <a:pt x="5773932" y="5145335"/>
                </a:lnTo>
                <a:lnTo>
                  <a:pt x="5640942" y="5108195"/>
                </a:lnTo>
                <a:lnTo>
                  <a:pt x="5508793" y="5068894"/>
                </a:lnTo>
                <a:lnTo>
                  <a:pt x="5377502" y="5027452"/>
                </a:lnTo>
                <a:lnTo>
                  <a:pt x="5247087" y="4983887"/>
                </a:lnTo>
                <a:lnTo>
                  <a:pt x="5117567" y="4938219"/>
                </a:lnTo>
                <a:lnTo>
                  <a:pt x="4988959" y="4890467"/>
                </a:lnTo>
                <a:lnTo>
                  <a:pt x="4861281" y="4840649"/>
                </a:lnTo>
                <a:lnTo>
                  <a:pt x="4734550" y="4788784"/>
                </a:lnTo>
                <a:lnTo>
                  <a:pt x="4608786" y="4734892"/>
                </a:lnTo>
                <a:lnTo>
                  <a:pt x="4484006" y="4678992"/>
                </a:lnTo>
                <a:lnTo>
                  <a:pt x="4360227" y="4621102"/>
                </a:lnTo>
                <a:lnTo>
                  <a:pt x="4237467" y="4561241"/>
                </a:lnTo>
                <a:lnTo>
                  <a:pt x="4115745" y="4499428"/>
                </a:lnTo>
                <a:lnTo>
                  <a:pt x="3995079" y="4435683"/>
                </a:lnTo>
                <a:lnTo>
                  <a:pt x="3875485" y="4370023"/>
                </a:lnTo>
                <a:lnTo>
                  <a:pt x="3756983" y="4302469"/>
                </a:lnTo>
                <a:lnTo>
                  <a:pt x="3639590" y="4233039"/>
                </a:lnTo>
                <a:lnTo>
                  <a:pt x="3523323" y="4161752"/>
                </a:lnTo>
                <a:lnTo>
                  <a:pt x="3408202" y="4088627"/>
                </a:lnTo>
                <a:lnTo>
                  <a:pt x="3294243" y="4013683"/>
                </a:lnTo>
                <a:lnTo>
                  <a:pt x="3181465" y="3936938"/>
                </a:lnTo>
                <a:lnTo>
                  <a:pt x="3069885" y="3858413"/>
                </a:lnTo>
                <a:lnTo>
                  <a:pt x="2959522" y="3778125"/>
                </a:lnTo>
                <a:lnTo>
                  <a:pt x="2850392" y="3696094"/>
                </a:lnTo>
                <a:lnTo>
                  <a:pt x="2742515" y="3612339"/>
                </a:lnTo>
                <a:lnTo>
                  <a:pt x="2635909" y="3526879"/>
                </a:lnTo>
                <a:lnTo>
                  <a:pt x="2530590" y="3439732"/>
                </a:lnTo>
                <a:lnTo>
                  <a:pt x="2426577" y="3350917"/>
                </a:lnTo>
                <a:lnTo>
                  <a:pt x="2323887" y="3260455"/>
                </a:lnTo>
                <a:lnTo>
                  <a:pt x="2222539" y="3168362"/>
                </a:lnTo>
                <a:lnTo>
                  <a:pt x="2122551" y="3074659"/>
                </a:lnTo>
                <a:lnTo>
                  <a:pt x="2023941" y="2979365"/>
                </a:lnTo>
                <a:lnTo>
                  <a:pt x="1926725" y="2882497"/>
                </a:lnTo>
                <a:lnTo>
                  <a:pt x="1830923" y="2784076"/>
                </a:lnTo>
                <a:lnTo>
                  <a:pt x="1736552" y="2684121"/>
                </a:lnTo>
                <a:lnTo>
                  <a:pt x="1643630" y="2582649"/>
                </a:lnTo>
                <a:lnTo>
                  <a:pt x="1552175" y="2479681"/>
                </a:lnTo>
                <a:lnTo>
                  <a:pt x="1462204" y="2375234"/>
                </a:lnTo>
                <a:lnTo>
                  <a:pt x="1373737" y="2269329"/>
                </a:lnTo>
                <a:lnTo>
                  <a:pt x="1286790" y="2161984"/>
                </a:lnTo>
                <a:lnTo>
                  <a:pt x="1201381" y="2053217"/>
                </a:lnTo>
                <a:lnTo>
                  <a:pt x="1117529" y="1943049"/>
                </a:lnTo>
                <a:lnTo>
                  <a:pt x="1035251" y="1831498"/>
                </a:lnTo>
                <a:lnTo>
                  <a:pt x="954565" y="1718582"/>
                </a:lnTo>
                <a:lnTo>
                  <a:pt x="875490" y="1604321"/>
                </a:lnTo>
                <a:lnTo>
                  <a:pt x="798042" y="1488734"/>
                </a:lnTo>
                <a:lnTo>
                  <a:pt x="722240" y="1371839"/>
                </a:lnTo>
                <a:lnTo>
                  <a:pt x="648102" y="1253656"/>
                </a:lnTo>
                <a:lnTo>
                  <a:pt x="575646" y="1134204"/>
                </a:lnTo>
                <a:lnTo>
                  <a:pt x="504889" y="1013501"/>
                </a:lnTo>
                <a:lnTo>
                  <a:pt x="435849" y="891567"/>
                </a:lnTo>
                <a:lnTo>
                  <a:pt x="368545" y="768420"/>
                </a:lnTo>
                <a:lnTo>
                  <a:pt x="302994" y="644080"/>
                </a:lnTo>
                <a:lnTo>
                  <a:pt x="239214" y="518565"/>
                </a:lnTo>
                <a:lnTo>
                  <a:pt x="177224" y="391894"/>
                </a:lnTo>
                <a:lnTo>
                  <a:pt x="117040" y="264087"/>
                </a:lnTo>
                <a:lnTo>
                  <a:pt x="58681" y="135162"/>
                </a:lnTo>
                <a:lnTo>
                  <a:pt x="0" y="0"/>
                </a:lnTo>
                <a:lnTo>
                  <a:pt x="15858841" y="0"/>
                </a:lnTo>
                <a:lnTo>
                  <a:pt x="15800160" y="135162"/>
                </a:lnTo>
                <a:lnTo>
                  <a:pt x="15741801" y="264087"/>
                </a:lnTo>
                <a:lnTo>
                  <a:pt x="15681617" y="391894"/>
                </a:lnTo>
                <a:lnTo>
                  <a:pt x="15619626" y="518565"/>
                </a:lnTo>
                <a:lnTo>
                  <a:pt x="15555846" y="644080"/>
                </a:lnTo>
                <a:lnTo>
                  <a:pt x="15490295" y="768420"/>
                </a:lnTo>
                <a:lnTo>
                  <a:pt x="15422991" y="891567"/>
                </a:lnTo>
                <a:lnTo>
                  <a:pt x="15353952" y="1013501"/>
                </a:lnTo>
                <a:lnTo>
                  <a:pt x="15283195" y="1134204"/>
                </a:lnTo>
                <a:lnTo>
                  <a:pt x="15210738" y="1253656"/>
                </a:lnTo>
                <a:lnTo>
                  <a:pt x="15136600" y="1371839"/>
                </a:lnTo>
                <a:lnTo>
                  <a:pt x="15060798" y="1488734"/>
                </a:lnTo>
                <a:lnTo>
                  <a:pt x="14983351" y="1604321"/>
                </a:lnTo>
                <a:lnTo>
                  <a:pt x="14904275" y="1718582"/>
                </a:lnTo>
                <a:lnTo>
                  <a:pt x="14823589" y="1831498"/>
                </a:lnTo>
                <a:lnTo>
                  <a:pt x="14741311" y="1943049"/>
                </a:lnTo>
                <a:lnTo>
                  <a:pt x="14657459" y="2053217"/>
                </a:lnTo>
                <a:lnTo>
                  <a:pt x="14572051" y="2161984"/>
                </a:lnTo>
                <a:lnTo>
                  <a:pt x="14485104" y="2269329"/>
                </a:lnTo>
                <a:lnTo>
                  <a:pt x="14396636" y="2375234"/>
                </a:lnTo>
                <a:lnTo>
                  <a:pt x="14306666" y="2479681"/>
                </a:lnTo>
                <a:lnTo>
                  <a:pt x="14215211" y="2582649"/>
                </a:lnTo>
                <a:lnTo>
                  <a:pt x="14122289" y="2684121"/>
                </a:lnTo>
                <a:lnTo>
                  <a:pt x="14027917" y="2784076"/>
                </a:lnTo>
                <a:lnTo>
                  <a:pt x="13932115" y="2882497"/>
                </a:lnTo>
                <a:lnTo>
                  <a:pt x="13834900" y="2979365"/>
                </a:lnTo>
                <a:lnTo>
                  <a:pt x="13736289" y="3074659"/>
                </a:lnTo>
                <a:lnTo>
                  <a:pt x="13636301" y="3168362"/>
                </a:lnTo>
                <a:lnTo>
                  <a:pt x="13534953" y="3260455"/>
                </a:lnTo>
                <a:lnTo>
                  <a:pt x="13432264" y="3350917"/>
                </a:lnTo>
                <a:lnTo>
                  <a:pt x="13328251" y="3439732"/>
                </a:lnTo>
                <a:lnTo>
                  <a:pt x="13222932" y="3526879"/>
                </a:lnTo>
                <a:lnTo>
                  <a:pt x="13116325" y="3612339"/>
                </a:lnTo>
                <a:lnTo>
                  <a:pt x="13008448" y="3696094"/>
                </a:lnTo>
                <a:lnTo>
                  <a:pt x="12899319" y="3778125"/>
                </a:lnTo>
                <a:lnTo>
                  <a:pt x="12788956" y="3858413"/>
                </a:lnTo>
                <a:lnTo>
                  <a:pt x="12677376" y="3936938"/>
                </a:lnTo>
                <a:lnTo>
                  <a:pt x="12564597" y="4013683"/>
                </a:lnTo>
                <a:lnTo>
                  <a:pt x="12450639" y="4088627"/>
                </a:lnTo>
                <a:lnTo>
                  <a:pt x="12335517" y="4161752"/>
                </a:lnTo>
                <a:lnTo>
                  <a:pt x="12219251" y="4233039"/>
                </a:lnTo>
                <a:lnTo>
                  <a:pt x="12101857" y="4302469"/>
                </a:lnTo>
                <a:lnTo>
                  <a:pt x="11983355" y="4370023"/>
                </a:lnTo>
                <a:lnTo>
                  <a:pt x="11863762" y="4435683"/>
                </a:lnTo>
                <a:lnTo>
                  <a:pt x="11743095" y="4499428"/>
                </a:lnTo>
                <a:lnTo>
                  <a:pt x="11621373" y="4561241"/>
                </a:lnTo>
                <a:lnTo>
                  <a:pt x="11498614" y="4621102"/>
                </a:lnTo>
                <a:lnTo>
                  <a:pt x="11374835" y="4678992"/>
                </a:lnTo>
                <a:lnTo>
                  <a:pt x="11250054" y="4734892"/>
                </a:lnTo>
                <a:lnTo>
                  <a:pt x="11124290" y="4788784"/>
                </a:lnTo>
                <a:lnTo>
                  <a:pt x="10997560" y="4840649"/>
                </a:lnTo>
                <a:lnTo>
                  <a:pt x="10869882" y="4890467"/>
                </a:lnTo>
                <a:lnTo>
                  <a:pt x="10741274" y="4938219"/>
                </a:lnTo>
                <a:lnTo>
                  <a:pt x="10611753" y="4983887"/>
                </a:lnTo>
                <a:lnTo>
                  <a:pt x="10481339" y="5027452"/>
                </a:lnTo>
                <a:lnTo>
                  <a:pt x="10350048" y="5068894"/>
                </a:lnTo>
                <a:lnTo>
                  <a:pt x="10217898" y="5108195"/>
                </a:lnTo>
                <a:lnTo>
                  <a:pt x="10084908" y="5145335"/>
                </a:lnTo>
                <a:lnTo>
                  <a:pt x="9951095" y="5180297"/>
                </a:lnTo>
                <a:lnTo>
                  <a:pt x="9816478" y="5213060"/>
                </a:lnTo>
                <a:lnTo>
                  <a:pt x="9681073" y="5243607"/>
                </a:lnTo>
                <a:lnTo>
                  <a:pt x="9544900" y="5271917"/>
                </a:lnTo>
                <a:lnTo>
                  <a:pt x="9407975" y="5297972"/>
                </a:lnTo>
                <a:lnTo>
                  <a:pt x="9270317" y="5321754"/>
                </a:lnTo>
                <a:lnTo>
                  <a:pt x="9131944" y="5343242"/>
                </a:lnTo>
                <a:lnTo>
                  <a:pt x="8992874" y="5362418"/>
                </a:lnTo>
                <a:lnTo>
                  <a:pt x="8853124" y="5379264"/>
                </a:lnTo>
                <a:lnTo>
                  <a:pt x="8712712" y="5393760"/>
                </a:lnTo>
                <a:lnTo>
                  <a:pt x="8571656" y="5405887"/>
                </a:lnTo>
                <a:lnTo>
                  <a:pt x="8429975" y="5415627"/>
                </a:lnTo>
                <a:lnTo>
                  <a:pt x="8287686" y="5422959"/>
                </a:lnTo>
                <a:lnTo>
                  <a:pt x="8144806" y="5427867"/>
                </a:lnTo>
                <a:lnTo>
                  <a:pt x="8001355" y="5430329"/>
                </a:lnTo>
                <a:close/>
              </a:path>
            </a:pathLst>
          </a:custGeom>
          <a:solidFill>
            <a:srgbClr val="E2E2E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661508" y="1311052"/>
            <a:ext cx="4600574" cy="306704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38308" y="7241676"/>
            <a:ext cx="1677089" cy="2552834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0" y="7031499"/>
            <a:ext cx="10575290" cy="3255645"/>
          </a:xfrm>
          <a:custGeom>
            <a:avLst/>
            <a:gdLst/>
            <a:ahLst/>
            <a:cxnLst/>
            <a:rect l="l" t="t" r="r" b="b"/>
            <a:pathLst>
              <a:path w="10575290" h="3255645">
                <a:moveTo>
                  <a:pt x="10575191" y="3255500"/>
                </a:moveTo>
                <a:lnTo>
                  <a:pt x="0" y="3255500"/>
                </a:lnTo>
                <a:lnTo>
                  <a:pt x="0" y="1646994"/>
                </a:lnTo>
                <a:lnTo>
                  <a:pt x="51090" y="1604827"/>
                </a:lnTo>
                <a:lnTo>
                  <a:pt x="93061" y="1570818"/>
                </a:lnTo>
                <a:lnTo>
                  <a:pt x="135302" y="1537121"/>
                </a:lnTo>
                <a:lnTo>
                  <a:pt x="177811" y="1503736"/>
                </a:lnTo>
                <a:lnTo>
                  <a:pt x="220585" y="1470667"/>
                </a:lnTo>
                <a:lnTo>
                  <a:pt x="263624" y="1437914"/>
                </a:lnTo>
                <a:lnTo>
                  <a:pt x="306925" y="1405480"/>
                </a:lnTo>
                <a:lnTo>
                  <a:pt x="350487" y="1373365"/>
                </a:lnTo>
                <a:lnTo>
                  <a:pt x="394307" y="1341573"/>
                </a:lnTo>
                <a:lnTo>
                  <a:pt x="438384" y="1310105"/>
                </a:lnTo>
                <a:lnTo>
                  <a:pt x="482716" y="1278962"/>
                </a:lnTo>
                <a:lnTo>
                  <a:pt x="527302" y="1248147"/>
                </a:lnTo>
                <a:lnTo>
                  <a:pt x="572139" y="1217661"/>
                </a:lnTo>
                <a:lnTo>
                  <a:pt x="617225" y="1187505"/>
                </a:lnTo>
                <a:lnTo>
                  <a:pt x="662560" y="1157683"/>
                </a:lnTo>
                <a:lnTo>
                  <a:pt x="708140" y="1128195"/>
                </a:lnTo>
                <a:lnTo>
                  <a:pt x="753964" y="1099043"/>
                </a:lnTo>
                <a:lnTo>
                  <a:pt x="800031" y="1070230"/>
                </a:lnTo>
                <a:lnTo>
                  <a:pt x="846338" y="1041756"/>
                </a:lnTo>
                <a:lnTo>
                  <a:pt x="892884" y="1013624"/>
                </a:lnTo>
                <a:lnTo>
                  <a:pt x="939667" y="985836"/>
                </a:lnTo>
                <a:lnTo>
                  <a:pt x="986685" y="958393"/>
                </a:lnTo>
                <a:lnTo>
                  <a:pt x="1033936" y="931296"/>
                </a:lnTo>
                <a:lnTo>
                  <a:pt x="1081418" y="904549"/>
                </a:lnTo>
                <a:lnTo>
                  <a:pt x="1177069" y="852109"/>
                </a:lnTo>
                <a:lnTo>
                  <a:pt x="1273624" y="801085"/>
                </a:lnTo>
                <a:lnTo>
                  <a:pt x="1371068" y="751492"/>
                </a:lnTo>
                <a:lnTo>
                  <a:pt x="1469387" y="703345"/>
                </a:lnTo>
                <a:lnTo>
                  <a:pt x="1568565" y="656658"/>
                </a:lnTo>
                <a:lnTo>
                  <a:pt x="1668589" y="611445"/>
                </a:lnTo>
                <a:lnTo>
                  <a:pt x="1769443" y="567720"/>
                </a:lnTo>
                <a:lnTo>
                  <a:pt x="1871114" y="525498"/>
                </a:lnTo>
                <a:lnTo>
                  <a:pt x="1973586" y="484793"/>
                </a:lnTo>
                <a:lnTo>
                  <a:pt x="2076845" y="445620"/>
                </a:lnTo>
                <a:lnTo>
                  <a:pt x="2180876" y="407993"/>
                </a:lnTo>
                <a:lnTo>
                  <a:pt x="2285665" y="371925"/>
                </a:lnTo>
                <a:lnTo>
                  <a:pt x="2391198" y="337432"/>
                </a:lnTo>
                <a:lnTo>
                  <a:pt x="2497459" y="304527"/>
                </a:lnTo>
                <a:lnTo>
                  <a:pt x="2604434" y="273226"/>
                </a:lnTo>
                <a:lnTo>
                  <a:pt x="2712109" y="243542"/>
                </a:lnTo>
                <a:lnTo>
                  <a:pt x="2820468" y="215489"/>
                </a:lnTo>
                <a:lnTo>
                  <a:pt x="2929498" y="189083"/>
                </a:lnTo>
                <a:lnTo>
                  <a:pt x="3039184" y="164337"/>
                </a:lnTo>
                <a:lnTo>
                  <a:pt x="3149511" y="141265"/>
                </a:lnTo>
                <a:lnTo>
                  <a:pt x="3260464" y="119882"/>
                </a:lnTo>
                <a:lnTo>
                  <a:pt x="3372029" y="100202"/>
                </a:lnTo>
                <a:lnTo>
                  <a:pt x="3484192" y="82240"/>
                </a:lnTo>
                <a:lnTo>
                  <a:pt x="3596938" y="66010"/>
                </a:lnTo>
                <a:lnTo>
                  <a:pt x="3710252" y="51526"/>
                </a:lnTo>
                <a:lnTo>
                  <a:pt x="3824119" y="38802"/>
                </a:lnTo>
                <a:lnTo>
                  <a:pt x="3938526" y="27854"/>
                </a:lnTo>
                <a:lnTo>
                  <a:pt x="4053457" y="18694"/>
                </a:lnTo>
                <a:lnTo>
                  <a:pt x="4111115" y="14790"/>
                </a:lnTo>
                <a:lnTo>
                  <a:pt x="4168898" y="11338"/>
                </a:lnTo>
                <a:lnTo>
                  <a:pt x="4226806" y="8340"/>
                </a:lnTo>
                <a:lnTo>
                  <a:pt x="4284835" y="5799"/>
                </a:lnTo>
                <a:lnTo>
                  <a:pt x="4342984" y="3716"/>
                </a:lnTo>
                <a:lnTo>
                  <a:pt x="4401252" y="2093"/>
                </a:lnTo>
                <a:lnTo>
                  <a:pt x="4459637" y="931"/>
                </a:lnTo>
                <a:lnTo>
                  <a:pt x="4518136" y="233"/>
                </a:lnTo>
                <a:lnTo>
                  <a:pt x="4576748" y="0"/>
                </a:lnTo>
                <a:lnTo>
                  <a:pt x="4693859" y="931"/>
                </a:lnTo>
                <a:lnTo>
                  <a:pt x="4810511" y="3716"/>
                </a:lnTo>
                <a:lnTo>
                  <a:pt x="4926690" y="8340"/>
                </a:lnTo>
                <a:lnTo>
                  <a:pt x="5042380" y="14790"/>
                </a:lnTo>
                <a:lnTo>
                  <a:pt x="5157568" y="23049"/>
                </a:lnTo>
                <a:lnTo>
                  <a:pt x="5272239" y="33105"/>
                </a:lnTo>
                <a:lnTo>
                  <a:pt x="5386378" y="44943"/>
                </a:lnTo>
                <a:lnTo>
                  <a:pt x="5499971" y="58549"/>
                </a:lnTo>
                <a:lnTo>
                  <a:pt x="5613002" y="73908"/>
                </a:lnTo>
                <a:lnTo>
                  <a:pt x="5725458" y="91006"/>
                </a:lnTo>
                <a:lnTo>
                  <a:pt x="5837324" y="109828"/>
                </a:lnTo>
                <a:lnTo>
                  <a:pt x="5948586" y="130361"/>
                </a:lnTo>
                <a:lnTo>
                  <a:pt x="6059228" y="152590"/>
                </a:lnTo>
                <a:lnTo>
                  <a:pt x="6169236" y="176501"/>
                </a:lnTo>
                <a:lnTo>
                  <a:pt x="6278595" y="202079"/>
                </a:lnTo>
                <a:lnTo>
                  <a:pt x="6387292" y="229311"/>
                </a:lnTo>
                <a:lnTo>
                  <a:pt x="6495311" y="258181"/>
                </a:lnTo>
                <a:lnTo>
                  <a:pt x="6602637" y="288675"/>
                </a:lnTo>
                <a:lnTo>
                  <a:pt x="6709257" y="320780"/>
                </a:lnTo>
                <a:lnTo>
                  <a:pt x="6815156" y="354481"/>
                </a:lnTo>
                <a:lnTo>
                  <a:pt x="6920319" y="389763"/>
                </a:lnTo>
                <a:lnTo>
                  <a:pt x="7024731" y="426612"/>
                </a:lnTo>
                <a:lnTo>
                  <a:pt x="7128378" y="465014"/>
                </a:lnTo>
                <a:lnTo>
                  <a:pt x="7231245" y="504955"/>
                </a:lnTo>
                <a:lnTo>
                  <a:pt x="7333318" y="546420"/>
                </a:lnTo>
                <a:lnTo>
                  <a:pt x="7434582" y="589395"/>
                </a:lnTo>
                <a:lnTo>
                  <a:pt x="7535023" y="633866"/>
                </a:lnTo>
                <a:lnTo>
                  <a:pt x="7634626" y="679818"/>
                </a:lnTo>
                <a:lnTo>
                  <a:pt x="7733376" y="727237"/>
                </a:lnTo>
                <a:lnTo>
                  <a:pt x="7831259" y="776109"/>
                </a:lnTo>
                <a:lnTo>
                  <a:pt x="7928261" y="826419"/>
                </a:lnTo>
                <a:lnTo>
                  <a:pt x="8024366" y="878153"/>
                </a:lnTo>
                <a:lnTo>
                  <a:pt x="8072078" y="904549"/>
                </a:lnTo>
                <a:lnTo>
                  <a:pt x="8119560" y="931296"/>
                </a:lnTo>
                <a:lnTo>
                  <a:pt x="8166811" y="958393"/>
                </a:lnTo>
                <a:lnTo>
                  <a:pt x="8213829" y="985836"/>
                </a:lnTo>
                <a:lnTo>
                  <a:pt x="8260611" y="1013624"/>
                </a:lnTo>
                <a:lnTo>
                  <a:pt x="8307157" y="1041756"/>
                </a:lnTo>
                <a:lnTo>
                  <a:pt x="8353464" y="1070230"/>
                </a:lnTo>
                <a:lnTo>
                  <a:pt x="8399531" y="1099043"/>
                </a:lnTo>
                <a:lnTo>
                  <a:pt x="8445355" y="1128195"/>
                </a:lnTo>
                <a:lnTo>
                  <a:pt x="8490936" y="1157683"/>
                </a:lnTo>
                <a:lnTo>
                  <a:pt x="8536270" y="1187505"/>
                </a:lnTo>
                <a:lnTo>
                  <a:pt x="8581357" y="1217661"/>
                </a:lnTo>
                <a:lnTo>
                  <a:pt x="8626194" y="1248147"/>
                </a:lnTo>
                <a:lnTo>
                  <a:pt x="8670779" y="1278962"/>
                </a:lnTo>
                <a:lnTo>
                  <a:pt x="8715111" y="1310105"/>
                </a:lnTo>
                <a:lnTo>
                  <a:pt x="8759189" y="1341573"/>
                </a:lnTo>
                <a:lnTo>
                  <a:pt x="8803009" y="1373365"/>
                </a:lnTo>
                <a:lnTo>
                  <a:pt x="8846570" y="1405480"/>
                </a:lnTo>
                <a:lnTo>
                  <a:pt x="8889872" y="1437914"/>
                </a:lnTo>
                <a:lnTo>
                  <a:pt x="8932910" y="1470667"/>
                </a:lnTo>
                <a:lnTo>
                  <a:pt x="8975685" y="1503736"/>
                </a:lnTo>
                <a:lnTo>
                  <a:pt x="9018193" y="1537121"/>
                </a:lnTo>
                <a:lnTo>
                  <a:pt x="9060434" y="1570818"/>
                </a:lnTo>
                <a:lnTo>
                  <a:pt x="9102405" y="1604827"/>
                </a:lnTo>
                <a:lnTo>
                  <a:pt x="9144105" y="1639145"/>
                </a:lnTo>
                <a:lnTo>
                  <a:pt x="9185531" y="1673771"/>
                </a:lnTo>
                <a:lnTo>
                  <a:pt x="9226682" y="1708703"/>
                </a:lnTo>
                <a:lnTo>
                  <a:pt x="9267557" y="1743938"/>
                </a:lnTo>
                <a:lnTo>
                  <a:pt x="9308152" y="1779477"/>
                </a:lnTo>
                <a:lnTo>
                  <a:pt x="9348467" y="1815315"/>
                </a:lnTo>
                <a:lnTo>
                  <a:pt x="9388500" y="1851453"/>
                </a:lnTo>
                <a:lnTo>
                  <a:pt x="9428248" y="1887887"/>
                </a:lnTo>
                <a:lnTo>
                  <a:pt x="9467710" y="1924617"/>
                </a:lnTo>
                <a:lnTo>
                  <a:pt x="9506885" y="1961640"/>
                </a:lnTo>
                <a:lnTo>
                  <a:pt x="9545769" y="1998955"/>
                </a:lnTo>
                <a:lnTo>
                  <a:pt x="9584362" y="2036559"/>
                </a:lnTo>
                <a:lnTo>
                  <a:pt x="9622662" y="2074452"/>
                </a:lnTo>
                <a:lnTo>
                  <a:pt x="9660667" y="2112630"/>
                </a:lnTo>
                <a:lnTo>
                  <a:pt x="9698375" y="2151093"/>
                </a:lnTo>
                <a:lnTo>
                  <a:pt x="9735784" y="2189839"/>
                </a:lnTo>
                <a:lnTo>
                  <a:pt x="9772892" y="2228866"/>
                </a:lnTo>
                <a:lnTo>
                  <a:pt x="9809698" y="2268171"/>
                </a:lnTo>
                <a:lnTo>
                  <a:pt x="9846199" y="2307754"/>
                </a:lnTo>
                <a:lnTo>
                  <a:pt x="9882395" y="2347613"/>
                </a:lnTo>
                <a:lnTo>
                  <a:pt x="9918282" y="2387745"/>
                </a:lnTo>
                <a:lnTo>
                  <a:pt x="9953860" y="2428149"/>
                </a:lnTo>
                <a:lnTo>
                  <a:pt x="9989126" y="2468823"/>
                </a:lnTo>
                <a:lnTo>
                  <a:pt x="10024079" y="2509765"/>
                </a:lnTo>
                <a:lnTo>
                  <a:pt x="10058716" y="2550974"/>
                </a:lnTo>
                <a:lnTo>
                  <a:pt x="10093037" y="2592448"/>
                </a:lnTo>
                <a:lnTo>
                  <a:pt x="10127039" y="2634185"/>
                </a:lnTo>
                <a:lnTo>
                  <a:pt x="10160720" y="2676183"/>
                </a:lnTo>
                <a:lnTo>
                  <a:pt x="10194078" y="2718440"/>
                </a:lnTo>
                <a:lnTo>
                  <a:pt x="10227113" y="2760955"/>
                </a:lnTo>
                <a:lnTo>
                  <a:pt x="10259821" y="2803725"/>
                </a:lnTo>
                <a:lnTo>
                  <a:pt x="10292201" y="2846750"/>
                </a:lnTo>
                <a:lnTo>
                  <a:pt x="10324251" y="2890027"/>
                </a:lnTo>
                <a:lnTo>
                  <a:pt x="10355970" y="2933554"/>
                </a:lnTo>
                <a:lnTo>
                  <a:pt x="10387355" y="2977330"/>
                </a:lnTo>
                <a:lnTo>
                  <a:pt x="10418405" y="3021353"/>
                </a:lnTo>
                <a:lnTo>
                  <a:pt x="10449118" y="3065621"/>
                </a:lnTo>
                <a:lnTo>
                  <a:pt x="10479492" y="3110132"/>
                </a:lnTo>
                <a:lnTo>
                  <a:pt x="10509525" y="3154885"/>
                </a:lnTo>
                <a:lnTo>
                  <a:pt x="10539216" y="3199877"/>
                </a:lnTo>
                <a:lnTo>
                  <a:pt x="10568562" y="3245108"/>
                </a:lnTo>
                <a:lnTo>
                  <a:pt x="10575191" y="3255500"/>
                </a:lnTo>
                <a:close/>
              </a:path>
            </a:pathLst>
          </a:custGeom>
          <a:solidFill>
            <a:srgbClr val="E2E2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F9E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647847" y="0"/>
            <a:ext cx="2408096" cy="2412999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695742" y="0"/>
            <a:ext cx="3592256" cy="6301388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7986689" y="549107"/>
            <a:ext cx="301625" cy="1269365"/>
          </a:xfrm>
          <a:custGeom>
            <a:avLst/>
            <a:gdLst/>
            <a:ahLst/>
            <a:cxnLst/>
            <a:rect l="l" t="t" r="r" b="b"/>
            <a:pathLst>
              <a:path w="301625" h="1269364">
                <a:moveTo>
                  <a:pt x="301310" y="1269050"/>
                </a:moveTo>
                <a:lnTo>
                  <a:pt x="281411" y="1244517"/>
                </a:lnTo>
                <a:lnTo>
                  <a:pt x="281411" y="1237933"/>
                </a:lnTo>
                <a:lnTo>
                  <a:pt x="281668" y="1230782"/>
                </a:lnTo>
                <a:lnTo>
                  <a:pt x="282800" y="1217098"/>
                </a:lnTo>
                <a:lnTo>
                  <a:pt x="283057" y="1209948"/>
                </a:lnTo>
                <a:lnTo>
                  <a:pt x="283597" y="1202514"/>
                </a:lnTo>
                <a:lnTo>
                  <a:pt x="284908" y="1194926"/>
                </a:lnTo>
                <a:lnTo>
                  <a:pt x="286528" y="1187030"/>
                </a:lnTo>
                <a:lnTo>
                  <a:pt x="287994" y="1178670"/>
                </a:lnTo>
                <a:lnTo>
                  <a:pt x="289640" y="1167147"/>
                </a:lnTo>
                <a:lnTo>
                  <a:pt x="291285" y="1162208"/>
                </a:lnTo>
                <a:lnTo>
                  <a:pt x="292931" y="1153977"/>
                </a:lnTo>
                <a:lnTo>
                  <a:pt x="297328" y="1133940"/>
                </a:lnTo>
                <a:lnTo>
                  <a:pt x="300954" y="1113440"/>
                </a:lnTo>
                <a:lnTo>
                  <a:pt x="301310" y="1111204"/>
                </a:lnTo>
                <a:lnTo>
                  <a:pt x="301310" y="1269050"/>
                </a:lnTo>
                <a:close/>
              </a:path>
              <a:path w="301625" h="1269364">
                <a:moveTo>
                  <a:pt x="301310" y="898743"/>
                </a:moveTo>
                <a:lnTo>
                  <a:pt x="294577" y="893880"/>
                </a:lnTo>
                <a:lnTo>
                  <a:pt x="268246" y="875772"/>
                </a:lnTo>
                <a:lnTo>
                  <a:pt x="262332" y="871785"/>
                </a:lnTo>
                <a:lnTo>
                  <a:pt x="256726" y="867335"/>
                </a:lnTo>
                <a:lnTo>
                  <a:pt x="251120" y="862576"/>
                </a:lnTo>
                <a:lnTo>
                  <a:pt x="245206" y="857663"/>
                </a:lnTo>
                <a:lnTo>
                  <a:pt x="233121" y="848995"/>
                </a:lnTo>
                <a:lnTo>
                  <a:pt x="221344" y="840173"/>
                </a:lnTo>
                <a:lnTo>
                  <a:pt x="209567" y="831042"/>
                </a:lnTo>
                <a:lnTo>
                  <a:pt x="197481" y="821447"/>
                </a:lnTo>
                <a:lnTo>
                  <a:pt x="185422" y="812110"/>
                </a:lnTo>
                <a:lnTo>
                  <a:pt x="162536" y="795288"/>
                </a:lnTo>
                <a:lnTo>
                  <a:pt x="140294" y="778492"/>
                </a:lnTo>
                <a:lnTo>
                  <a:pt x="118077" y="762339"/>
                </a:lnTo>
                <a:lnTo>
                  <a:pt x="106969" y="753954"/>
                </a:lnTo>
                <a:lnTo>
                  <a:pt x="72615" y="726792"/>
                </a:lnTo>
                <a:lnTo>
                  <a:pt x="55824" y="713211"/>
                </a:lnTo>
                <a:lnTo>
                  <a:pt x="39496" y="699630"/>
                </a:lnTo>
                <a:lnTo>
                  <a:pt x="23039" y="686460"/>
                </a:lnTo>
                <a:lnTo>
                  <a:pt x="0" y="651890"/>
                </a:lnTo>
                <a:lnTo>
                  <a:pt x="3291" y="645305"/>
                </a:lnTo>
                <a:lnTo>
                  <a:pt x="4937" y="638721"/>
                </a:lnTo>
                <a:lnTo>
                  <a:pt x="9874" y="633782"/>
                </a:lnTo>
                <a:lnTo>
                  <a:pt x="14811" y="630490"/>
                </a:lnTo>
                <a:lnTo>
                  <a:pt x="31267" y="617320"/>
                </a:lnTo>
                <a:lnTo>
                  <a:pt x="60890" y="589335"/>
                </a:lnTo>
                <a:lnTo>
                  <a:pt x="67472" y="582750"/>
                </a:lnTo>
                <a:lnTo>
                  <a:pt x="70764" y="581104"/>
                </a:lnTo>
                <a:lnTo>
                  <a:pt x="78992" y="577811"/>
                </a:lnTo>
                <a:lnTo>
                  <a:pt x="85575" y="572873"/>
                </a:lnTo>
                <a:lnTo>
                  <a:pt x="169505" y="521841"/>
                </a:lnTo>
                <a:lnTo>
                  <a:pt x="195836" y="507025"/>
                </a:lnTo>
                <a:lnTo>
                  <a:pt x="202033" y="503064"/>
                </a:lnTo>
                <a:lnTo>
                  <a:pt x="208384" y="498794"/>
                </a:lnTo>
                <a:lnTo>
                  <a:pt x="215044" y="494524"/>
                </a:lnTo>
                <a:lnTo>
                  <a:pt x="222167" y="490563"/>
                </a:lnTo>
                <a:lnTo>
                  <a:pt x="248497" y="474101"/>
                </a:lnTo>
                <a:lnTo>
                  <a:pt x="243560" y="474101"/>
                </a:lnTo>
                <a:lnTo>
                  <a:pt x="245206" y="472455"/>
                </a:lnTo>
                <a:lnTo>
                  <a:pt x="252355" y="467517"/>
                </a:lnTo>
                <a:lnTo>
                  <a:pt x="266034" y="457640"/>
                </a:lnTo>
                <a:lnTo>
                  <a:pt x="273183" y="452701"/>
                </a:lnTo>
                <a:lnTo>
                  <a:pt x="284702" y="441178"/>
                </a:lnTo>
                <a:lnTo>
                  <a:pt x="287994" y="436239"/>
                </a:lnTo>
                <a:lnTo>
                  <a:pt x="283057" y="421423"/>
                </a:lnTo>
                <a:lnTo>
                  <a:pt x="280871" y="414993"/>
                </a:lnTo>
                <a:lnTo>
                  <a:pt x="279148" y="408254"/>
                </a:lnTo>
                <a:lnTo>
                  <a:pt x="271743" y="365659"/>
                </a:lnTo>
                <a:lnTo>
                  <a:pt x="268246" y="337468"/>
                </a:lnTo>
                <a:lnTo>
                  <a:pt x="266471" y="323347"/>
                </a:lnTo>
                <a:lnTo>
                  <a:pt x="263926" y="308454"/>
                </a:lnTo>
                <a:lnTo>
                  <a:pt x="261072" y="293252"/>
                </a:lnTo>
                <a:lnTo>
                  <a:pt x="258372" y="278205"/>
                </a:lnTo>
                <a:lnTo>
                  <a:pt x="256160" y="263647"/>
                </a:lnTo>
                <a:lnTo>
                  <a:pt x="252355" y="235147"/>
                </a:lnTo>
                <a:lnTo>
                  <a:pt x="250143" y="220589"/>
                </a:lnTo>
                <a:lnTo>
                  <a:pt x="250143" y="217296"/>
                </a:lnTo>
                <a:lnTo>
                  <a:pt x="248497" y="212358"/>
                </a:lnTo>
                <a:lnTo>
                  <a:pt x="248497" y="209065"/>
                </a:lnTo>
                <a:lnTo>
                  <a:pt x="235126" y="148979"/>
                </a:lnTo>
                <a:lnTo>
                  <a:pt x="220521" y="88894"/>
                </a:lnTo>
                <a:lnTo>
                  <a:pt x="218310" y="81743"/>
                </a:lnTo>
                <a:lnTo>
                  <a:pt x="214504" y="68059"/>
                </a:lnTo>
                <a:lnTo>
                  <a:pt x="212292" y="60908"/>
                </a:lnTo>
                <a:lnTo>
                  <a:pt x="210647" y="55970"/>
                </a:lnTo>
                <a:lnTo>
                  <a:pt x="210647" y="52678"/>
                </a:lnTo>
                <a:lnTo>
                  <a:pt x="209001" y="47739"/>
                </a:lnTo>
                <a:lnTo>
                  <a:pt x="207818" y="41540"/>
                </a:lnTo>
                <a:lnTo>
                  <a:pt x="206944" y="35187"/>
                </a:lnTo>
                <a:lnTo>
                  <a:pt x="206687" y="28525"/>
                </a:lnTo>
                <a:lnTo>
                  <a:pt x="207355" y="21400"/>
                </a:lnTo>
                <a:lnTo>
                  <a:pt x="230395" y="0"/>
                </a:lnTo>
                <a:lnTo>
                  <a:pt x="241915" y="0"/>
                </a:lnTo>
                <a:lnTo>
                  <a:pt x="284857" y="3395"/>
                </a:lnTo>
                <a:lnTo>
                  <a:pt x="301310" y="6387"/>
                </a:lnTo>
                <a:lnTo>
                  <a:pt x="301310" y="474101"/>
                </a:lnTo>
                <a:lnTo>
                  <a:pt x="248497" y="474101"/>
                </a:lnTo>
                <a:lnTo>
                  <a:pt x="301310" y="474101"/>
                </a:lnTo>
                <a:lnTo>
                  <a:pt x="301310" y="898743"/>
                </a:lnTo>
                <a:close/>
              </a:path>
            </a:pathLst>
          </a:custGeom>
          <a:solidFill>
            <a:srgbClr val="F7BE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7993000" y="644157"/>
            <a:ext cx="295275" cy="1276985"/>
          </a:xfrm>
          <a:custGeom>
            <a:avLst/>
            <a:gdLst/>
            <a:ahLst/>
            <a:cxnLst/>
            <a:rect l="l" t="t" r="r" b="b"/>
            <a:pathLst>
              <a:path w="295275" h="1276985">
                <a:moveTo>
                  <a:pt x="281700" y="1276826"/>
                </a:moveTo>
                <a:lnTo>
                  <a:pt x="270032" y="1276826"/>
                </a:lnTo>
                <a:lnTo>
                  <a:pt x="265032" y="1275159"/>
                </a:lnTo>
                <a:lnTo>
                  <a:pt x="263365" y="1271825"/>
                </a:lnTo>
                <a:lnTo>
                  <a:pt x="260031" y="1268491"/>
                </a:lnTo>
                <a:lnTo>
                  <a:pt x="258364" y="1263491"/>
                </a:lnTo>
                <a:lnTo>
                  <a:pt x="258364" y="1235154"/>
                </a:lnTo>
                <a:lnTo>
                  <a:pt x="260031" y="1230153"/>
                </a:lnTo>
                <a:lnTo>
                  <a:pt x="260031" y="1223486"/>
                </a:lnTo>
                <a:lnTo>
                  <a:pt x="265032" y="1193482"/>
                </a:lnTo>
                <a:lnTo>
                  <a:pt x="265032" y="1186815"/>
                </a:lnTo>
                <a:lnTo>
                  <a:pt x="268522" y="1170536"/>
                </a:lnTo>
                <a:lnTo>
                  <a:pt x="271699" y="1154102"/>
                </a:lnTo>
                <a:lnTo>
                  <a:pt x="274877" y="1137355"/>
                </a:lnTo>
                <a:lnTo>
                  <a:pt x="281857" y="1102924"/>
                </a:lnTo>
                <a:lnTo>
                  <a:pt x="285034" y="1086177"/>
                </a:lnTo>
                <a:lnTo>
                  <a:pt x="288212" y="1069743"/>
                </a:lnTo>
                <a:lnTo>
                  <a:pt x="291702" y="1053465"/>
                </a:lnTo>
                <a:lnTo>
                  <a:pt x="293212" y="1045703"/>
                </a:lnTo>
                <a:lnTo>
                  <a:pt x="294999" y="1037790"/>
                </a:lnTo>
                <a:lnTo>
                  <a:pt x="294999" y="1123174"/>
                </a:lnTo>
                <a:lnTo>
                  <a:pt x="290191" y="1148633"/>
                </a:lnTo>
                <a:lnTo>
                  <a:pt x="286701" y="1165145"/>
                </a:lnTo>
                <a:lnTo>
                  <a:pt x="281700" y="1190148"/>
                </a:lnTo>
                <a:lnTo>
                  <a:pt x="281700" y="1198483"/>
                </a:lnTo>
                <a:lnTo>
                  <a:pt x="279226" y="1210984"/>
                </a:lnTo>
                <a:lnTo>
                  <a:pt x="276908" y="1223486"/>
                </a:lnTo>
                <a:lnTo>
                  <a:pt x="274903" y="1235987"/>
                </a:lnTo>
                <a:lnTo>
                  <a:pt x="273366" y="1248489"/>
                </a:lnTo>
                <a:lnTo>
                  <a:pt x="273366" y="1260157"/>
                </a:lnTo>
                <a:lnTo>
                  <a:pt x="294999" y="1260157"/>
                </a:lnTo>
                <a:lnTo>
                  <a:pt x="294999" y="1272438"/>
                </a:lnTo>
                <a:lnTo>
                  <a:pt x="290035" y="1273492"/>
                </a:lnTo>
                <a:lnTo>
                  <a:pt x="285034" y="1275159"/>
                </a:lnTo>
                <a:lnTo>
                  <a:pt x="281700" y="1276826"/>
                </a:lnTo>
                <a:close/>
              </a:path>
              <a:path w="295275" h="1276985">
                <a:moveTo>
                  <a:pt x="294999" y="1260157"/>
                </a:moveTo>
                <a:lnTo>
                  <a:pt x="275033" y="1260157"/>
                </a:lnTo>
                <a:lnTo>
                  <a:pt x="280034" y="1258490"/>
                </a:lnTo>
                <a:lnTo>
                  <a:pt x="286701" y="1256823"/>
                </a:lnTo>
                <a:lnTo>
                  <a:pt x="294999" y="1254057"/>
                </a:lnTo>
                <a:lnTo>
                  <a:pt x="294999" y="1260157"/>
                </a:lnTo>
                <a:close/>
              </a:path>
              <a:path w="295275" h="1276985">
                <a:moveTo>
                  <a:pt x="280748" y="473868"/>
                </a:moveTo>
                <a:lnTo>
                  <a:pt x="281701" y="470058"/>
                </a:lnTo>
                <a:lnTo>
                  <a:pt x="281701" y="468391"/>
                </a:lnTo>
                <a:lnTo>
                  <a:pt x="280034" y="465058"/>
                </a:lnTo>
                <a:lnTo>
                  <a:pt x="280034" y="463391"/>
                </a:lnTo>
                <a:lnTo>
                  <a:pt x="278367" y="455056"/>
                </a:lnTo>
                <a:lnTo>
                  <a:pt x="278367" y="451723"/>
                </a:lnTo>
                <a:lnTo>
                  <a:pt x="276700" y="446722"/>
                </a:lnTo>
                <a:lnTo>
                  <a:pt x="276700" y="443388"/>
                </a:lnTo>
                <a:lnTo>
                  <a:pt x="275450" y="436877"/>
                </a:lnTo>
                <a:lnTo>
                  <a:pt x="272949" y="423230"/>
                </a:lnTo>
                <a:lnTo>
                  <a:pt x="271699" y="416718"/>
                </a:lnTo>
                <a:lnTo>
                  <a:pt x="269459" y="404217"/>
                </a:lnTo>
                <a:lnTo>
                  <a:pt x="265605" y="379214"/>
                </a:lnTo>
                <a:lnTo>
                  <a:pt x="260865" y="352700"/>
                </a:lnTo>
                <a:lnTo>
                  <a:pt x="255864" y="324050"/>
                </a:lnTo>
                <a:lnTo>
                  <a:pt x="253364" y="310038"/>
                </a:lnTo>
                <a:lnTo>
                  <a:pt x="253364" y="308371"/>
                </a:lnTo>
                <a:lnTo>
                  <a:pt x="251697" y="305038"/>
                </a:lnTo>
                <a:lnTo>
                  <a:pt x="251697" y="301704"/>
                </a:lnTo>
                <a:lnTo>
                  <a:pt x="241696" y="251698"/>
                </a:lnTo>
                <a:lnTo>
                  <a:pt x="239195" y="238936"/>
                </a:lnTo>
                <a:lnTo>
                  <a:pt x="234195" y="212787"/>
                </a:lnTo>
                <a:lnTo>
                  <a:pt x="231694" y="200025"/>
                </a:lnTo>
                <a:lnTo>
                  <a:pt x="221693" y="150018"/>
                </a:lnTo>
                <a:lnTo>
                  <a:pt x="219453" y="137022"/>
                </a:lnTo>
                <a:lnTo>
                  <a:pt x="217526" y="123557"/>
                </a:lnTo>
                <a:lnTo>
                  <a:pt x="215598" y="110404"/>
                </a:lnTo>
                <a:lnTo>
                  <a:pt x="213359" y="98345"/>
                </a:lnTo>
                <a:lnTo>
                  <a:pt x="211119" y="87094"/>
                </a:lnTo>
                <a:lnTo>
                  <a:pt x="207264" y="64591"/>
                </a:lnTo>
                <a:lnTo>
                  <a:pt x="205024" y="53339"/>
                </a:lnTo>
                <a:lnTo>
                  <a:pt x="205024" y="46672"/>
                </a:lnTo>
                <a:lnTo>
                  <a:pt x="203357" y="38338"/>
                </a:lnTo>
                <a:lnTo>
                  <a:pt x="201691" y="31670"/>
                </a:lnTo>
                <a:lnTo>
                  <a:pt x="201691" y="26669"/>
                </a:lnTo>
                <a:lnTo>
                  <a:pt x="200024" y="23336"/>
                </a:lnTo>
                <a:lnTo>
                  <a:pt x="200024" y="13334"/>
                </a:lnTo>
                <a:lnTo>
                  <a:pt x="201691" y="10001"/>
                </a:lnTo>
                <a:lnTo>
                  <a:pt x="208358" y="3333"/>
                </a:lnTo>
                <a:lnTo>
                  <a:pt x="211692" y="1666"/>
                </a:lnTo>
                <a:lnTo>
                  <a:pt x="223360" y="1666"/>
                </a:lnTo>
                <a:lnTo>
                  <a:pt x="231694" y="0"/>
                </a:lnTo>
                <a:lnTo>
                  <a:pt x="263365" y="0"/>
                </a:lnTo>
                <a:lnTo>
                  <a:pt x="294999" y="2909"/>
                </a:lnTo>
                <a:lnTo>
                  <a:pt x="294999" y="18335"/>
                </a:lnTo>
                <a:lnTo>
                  <a:pt x="223360" y="18335"/>
                </a:lnTo>
                <a:lnTo>
                  <a:pt x="218359" y="20002"/>
                </a:lnTo>
                <a:lnTo>
                  <a:pt x="211692" y="20002"/>
                </a:lnTo>
                <a:lnTo>
                  <a:pt x="211692" y="23336"/>
                </a:lnTo>
                <a:lnTo>
                  <a:pt x="213359" y="28336"/>
                </a:lnTo>
                <a:lnTo>
                  <a:pt x="213359" y="35004"/>
                </a:lnTo>
                <a:lnTo>
                  <a:pt x="215025" y="40004"/>
                </a:lnTo>
                <a:lnTo>
                  <a:pt x="215025" y="43338"/>
                </a:lnTo>
                <a:lnTo>
                  <a:pt x="220026" y="68341"/>
                </a:lnTo>
                <a:lnTo>
                  <a:pt x="222266" y="80843"/>
                </a:lnTo>
                <a:lnTo>
                  <a:pt x="226121" y="105846"/>
                </a:lnTo>
                <a:lnTo>
                  <a:pt x="228360" y="118348"/>
                </a:lnTo>
                <a:lnTo>
                  <a:pt x="236903" y="169187"/>
                </a:lnTo>
                <a:lnTo>
                  <a:pt x="246696" y="220027"/>
                </a:lnTo>
                <a:lnTo>
                  <a:pt x="250030" y="235029"/>
                </a:lnTo>
                <a:lnTo>
                  <a:pt x="251697" y="243363"/>
                </a:lnTo>
                <a:lnTo>
                  <a:pt x="254457" y="258105"/>
                </a:lnTo>
                <a:lnTo>
                  <a:pt x="260604" y="286962"/>
                </a:lnTo>
                <a:lnTo>
                  <a:pt x="263365" y="301704"/>
                </a:lnTo>
                <a:lnTo>
                  <a:pt x="263365" y="306705"/>
                </a:lnTo>
                <a:lnTo>
                  <a:pt x="265032" y="310038"/>
                </a:lnTo>
                <a:lnTo>
                  <a:pt x="265032" y="313372"/>
                </a:lnTo>
                <a:lnTo>
                  <a:pt x="265344" y="313372"/>
                </a:lnTo>
                <a:lnTo>
                  <a:pt x="269772" y="336995"/>
                </a:lnTo>
                <a:lnTo>
                  <a:pt x="274200" y="362753"/>
                </a:lnTo>
                <a:lnTo>
                  <a:pt x="278627" y="388824"/>
                </a:lnTo>
                <a:lnTo>
                  <a:pt x="283367" y="415051"/>
                </a:lnTo>
                <a:lnTo>
                  <a:pt x="291702" y="461724"/>
                </a:lnTo>
                <a:lnTo>
                  <a:pt x="293369" y="463391"/>
                </a:lnTo>
                <a:lnTo>
                  <a:pt x="293369" y="473392"/>
                </a:lnTo>
                <a:lnTo>
                  <a:pt x="281700" y="473392"/>
                </a:lnTo>
                <a:lnTo>
                  <a:pt x="280748" y="473868"/>
                </a:lnTo>
                <a:close/>
              </a:path>
              <a:path w="295275" h="1276985">
                <a:moveTo>
                  <a:pt x="294999" y="20363"/>
                </a:moveTo>
                <a:lnTo>
                  <a:pt x="273366" y="18335"/>
                </a:lnTo>
                <a:lnTo>
                  <a:pt x="294999" y="18335"/>
                </a:lnTo>
                <a:lnTo>
                  <a:pt x="294999" y="20363"/>
                </a:lnTo>
                <a:close/>
              </a:path>
              <a:path w="295275" h="1276985">
                <a:moveTo>
                  <a:pt x="265344" y="313372"/>
                </a:moveTo>
                <a:lnTo>
                  <a:pt x="265032" y="313372"/>
                </a:lnTo>
                <a:lnTo>
                  <a:pt x="265032" y="311705"/>
                </a:lnTo>
                <a:lnTo>
                  <a:pt x="265344" y="313372"/>
                </a:lnTo>
                <a:close/>
              </a:path>
              <a:path w="295275" h="1276985">
                <a:moveTo>
                  <a:pt x="289201" y="477143"/>
                </a:moveTo>
                <a:lnTo>
                  <a:pt x="286701" y="473392"/>
                </a:lnTo>
                <a:lnTo>
                  <a:pt x="293369" y="473392"/>
                </a:lnTo>
                <a:lnTo>
                  <a:pt x="290035" y="476726"/>
                </a:lnTo>
                <a:lnTo>
                  <a:pt x="289201" y="477143"/>
                </a:lnTo>
                <a:close/>
              </a:path>
              <a:path w="295275" h="1276985">
                <a:moveTo>
                  <a:pt x="294999" y="918955"/>
                </a:moveTo>
                <a:lnTo>
                  <a:pt x="293369" y="916781"/>
                </a:lnTo>
                <a:lnTo>
                  <a:pt x="290035" y="913447"/>
                </a:lnTo>
                <a:lnTo>
                  <a:pt x="286701" y="908446"/>
                </a:lnTo>
                <a:lnTo>
                  <a:pt x="276700" y="901779"/>
                </a:lnTo>
                <a:lnTo>
                  <a:pt x="273366" y="896778"/>
                </a:lnTo>
                <a:lnTo>
                  <a:pt x="270032" y="893445"/>
                </a:lnTo>
                <a:lnTo>
                  <a:pt x="257270" y="882480"/>
                </a:lnTo>
                <a:lnTo>
                  <a:pt x="244196" y="871984"/>
                </a:lnTo>
                <a:lnTo>
                  <a:pt x="218359" y="851773"/>
                </a:lnTo>
                <a:lnTo>
                  <a:pt x="192314" y="830937"/>
                </a:lnTo>
                <a:lnTo>
                  <a:pt x="178745" y="820363"/>
                </a:lnTo>
                <a:lnTo>
                  <a:pt x="165019" y="810101"/>
                </a:lnTo>
                <a:lnTo>
                  <a:pt x="110012" y="770096"/>
                </a:lnTo>
                <a:lnTo>
                  <a:pt x="56672" y="730091"/>
                </a:lnTo>
                <a:lnTo>
                  <a:pt x="31669" y="711755"/>
                </a:lnTo>
                <a:lnTo>
                  <a:pt x="20001" y="703421"/>
                </a:lnTo>
                <a:lnTo>
                  <a:pt x="16667" y="700087"/>
                </a:lnTo>
                <a:lnTo>
                  <a:pt x="11667" y="698420"/>
                </a:lnTo>
                <a:lnTo>
                  <a:pt x="6666" y="695086"/>
                </a:lnTo>
                <a:lnTo>
                  <a:pt x="4999" y="693420"/>
                </a:lnTo>
                <a:lnTo>
                  <a:pt x="3332" y="693420"/>
                </a:lnTo>
                <a:lnTo>
                  <a:pt x="3332" y="691753"/>
                </a:lnTo>
                <a:lnTo>
                  <a:pt x="0" y="688420"/>
                </a:lnTo>
                <a:lnTo>
                  <a:pt x="0" y="673415"/>
                </a:lnTo>
                <a:lnTo>
                  <a:pt x="3332" y="666750"/>
                </a:lnTo>
                <a:lnTo>
                  <a:pt x="10000" y="656748"/>
                </a:lnTo>
                <a:lnTo>
                  <a:pt x="13334" y="653415"/>
                </a:lnTo>
                <a:lnTo>
                  <a:pt x="18621" y="647450"/>
                </a:lnTo>
                <a:lnTo>
                  <a:pt x="49380" y="621744"/>
                </a:lnTo>
                <a:lnTo>
                  <a:pt x="70554" y="606768"/>
                </a:lnTo>
                <a:lnTo>
                  <a:pt x="77300" y="601950"/>
                </a:lnTo>
                <a:lnTo>
                  <a:pt x="83733" y="597444"/>
                </a:lnTo>
                <a:lnTo>
                  <a:pt x="118347" y="575071"/>
                </a:lnTo>
                <a:lnTo>
                  <a:pt x="124858" y="570071"/>
                </a:lnTo>
                <a:lnTo>
                  <a:pt x="138506" y="560070"/>
                </a:lnTo>
                <a:lnTo>
                  <a:pt x="151554" y="550068"/>
                </a:lnTo>
                <a:lnTo>
                  <a:pt x="158560" y="545068"/>
                </a:lnTo>
                <a:lnTo>
                  <a:pt x="194450" y="522174"/>
                </a:lnTo>
                <a:lnTo>
                  <a:pt x="209191" y="514413"/>
                </a:lnTo>
                <a:lnTo>
                  <a:pt x="216692" y="510272"/>
                </a:lnTo>
                <a:lnTo>
                  <a:pt x="224193" y="506443"/>
                </a:lnTo>
                <a:lnTo>
                  <a:pt x="231694" y="503396"/>
                </a:lnTo>
                <a:lnTo>
                  <a:pt x="239169" y="499619"/>
                </a:lnTo>
                <a:lnTo>
                  <a:pt x="246488" y="495686"/>
                </a:lnTo>
                <a:lnTo>
                  <a:pt x="253494" y="491441"/>
                </a:lnTo>
                <a:lnTo>
                  <a:pt x="260031" y="486727"/>
                </a:lnTo>
                <a:lnTo>
                  <a:pt x="278367" y="475059"/>
                </a:lnTo>
                <a:lnTo>
                  <a:pt x="280748" y="473868"/>
                </a:lnTo>
                <a:lnTo>
                  <a:pt x="280034" y="476726"/>
                </a:lnTo>
                <a:lnTo>
                  <a:pt x="281700" y="478393"/>
                </a:lnTo>
                <a:lnTo>
                  <a:pt x="290035" y="478393"/>
                </a:lnTo>
                <a:lnTo>
                  <a:pt x="291702" y="480059"/>
                </a:lnTo>
                <a:lnTo>
                  <a:pt x="291702" y="481726"/>
                </a:lnTo>
                <a:lnTo>
                  <a:pt x="290035" y="485060"/>
                </a:lnTo>
                <a:lnTo>
                  <a:pt x="290035" y="486727"/>
                </a:lnTo>
                <a:lnTo>
                  <a:pt x="256697" y="508396"/>
                </a:lnTo>
                <a:lnTo>
                  <a:pt x="249222" y="512147"/>
                </a:lnTo>
                <a:lnTo>
                  <a:pt x="241904" y="515897"/>
                </a:lnTo>
                <a:lnTo>
                  <a:pt x="234898" y="519648"/>
                </a:lnTo>
                <a:lnTo>
                  <a:pt x="228360" y="523398"/>
                </a:lnTo>
                <a:lnTo>
                  <a:pt x="213645" y="531186"/>
                </a:lnTo>
                <a:lnTo>
                  <a:pt x="199399" y="539442"/>
                </a:lnTo>
                <a:lnTo>
                  <a:pt x="185464" y="548011"/>
                </a:lnTo>
                <a:lnTo>
                  <a:pt x="171687" y="556736"/>
                </a:lnTo>
                <a:lnTo>
                  <a:pt x="168353" y="558403"/>
                </a:lnTo>
                <a:lnTo>
                  <a:pt x="161842" y="563143"/>
                </a:lnTo>
                <a:lnTo>
                  <a:pt x="148194" y="571998"/>
                </a:lnTo>
                <a:lnTo>
                  <a:pt x="141683" y="576738"/>
                </a:lnTo>
                <a:lnTo>
                  <a:pt x="115013" y="596741"/>
                </a:lnTo>
                <a:lnTo>
                  <a:pt x="101261" y="606482"/>
                </a:lnTo>
                <a:lnTo>
                  <a:pt x="73758" y="625338"/>
                </a:lnTo>
                <a:lnTo>
                  <a:pt x="60006" y="635079"/>
                </a:lnTo>
                <a:lnTo>
                  <a:pt x="53495" y="640106"/>
                </a:lnTo>
                <a:lnTo>
                  <a:pt x="46671" y="645289"/>
                </a:lnTo>
                <a:lnTo>
                  <a:pt x="39847" y="650784"/>
                </a:lnTo>
                <a:lnTo>
                  <a:pt x="33336" y="656748"/>
                </a:lnTo>
                <a:lnTo>
                  <a:pt x="15000" y="675084"/>
                </a:lnTo>
                <a:lnTo>
                  <a:pt x="15000" y="676751"/>
                </a:lnTo>
                <a:lnTo>
                  <a:pt x="13334" y="676751"/>
                </a:lnTo>
                <a:lnTo>
                  <a:pt x="13334" y="680084"/>
                </a:lnTo>
                <a:lnTo>
                  <a:pt x="15000" y="680084"/>
                </a:lnTo>
                <a:lnTo>
                  <a:pt x="18334" y="683418"/>
                </a:lnTo>
                <a:lnTo>
                  <a:pt x="23335" y="686752"/>
                </a:lnTo>
                <a:lnTo>
                  <a:pt x="33336" y="690086"/>
                </a:lnTo>
                <a:lnTo>
                  <a:pt x="40004" y="696753"/>
                </a:lnTo>
                <a:lnTo>
                  <a:pt x="46280" y="701754"/>
                </a:lnTo>
                <a:lnTo>
                  <a:pt x="52714" y="706754"/>
                </a:lnTo>
                <a:lnTo>
                  <a:pt x="59459" y="711755"/>
                </a:lnTo>
                <a:lnTo>
                  <a:pt x="66674" y="716756"/>
                </a:lnTo>
                <a:lnTo>
                  <a:pt x="73654" y="721756"/>
                </a:lnTo>
                <a:lnTo>
                  <a:pt x="86364" y="731758"/>
                </a:lnTo>
                <a:lnTo>
                  <a:pt x="93344" y="736758"/>
                </a:lnTo>
                <a:lnTo>
                  <a:pt x="118347" y="758428"/>
                </a:lnTo>
                <a:lnTo>
                  <a:pt x="228360" y="838438"/>
                </a:lnTo>
                <a:lnTo>
                  <a:pt x="268912" y="870551"/>
                </a:lnTo>
                <a:lnTo>
                  <a:pt x="287951" y="887767"/>
                </a:lnTo>
                <a:lnTo>
                  <a:pt x="294999" y="894169"/>
                </a:lnTo>
                <a:lnTo>
                  <a:pt x="294999" y="918955"/>
                </a:lnTo>
                <a:close/>
              </a:path>
              <a:path w="295275" h="1276985">
                <a:moveTo>
                  <a:pt x="290035" y="478393"/>
                </a:moveTo>
                <a:lnTo>
                  <a:pt x="286701" y="478393"/>
                </a:lnTo>
                <a:lnTo>
                  <a:pt x="289201" y="477143"/>
                </a:lnTo>
                <a:lnTo>
                  <a:pt x="290035" y="478393"/>
                </a:lnTo>
                <a:close/>
              </a:path>
            </a:pathLst>
          </a:custGeom>
          <a:solidFill>
            <a:srgbClr val="4933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6065150" y="5706785"/>
            <a:ext cx="2223135" cy="1207770"/>
          </a:xfrm>
          <a:custGeom>
            <a:avLst/>
            <a:gdLst/>
            <a:ahLst/>
            <a:cxnLst/>
            <a:rect l="l" t="t" r="r" b="b"/>
            <a:pathLst>
              <a:path w="2223134" h="1207770">
                <a:moveTo>
                  <a:pt x="1647888" y="119379"/>
                </a:moveTo>
                <a:lnTo>
                  <a:pt x="1665930" y="110489"/>
                </a:lnTo>
                <a:lnTo>
                  <a:pt x="1674804" y="105409"/>
                </a:lnTo>
                <a:lnTo>
                  <a:pt x="1683972" y="101599"/>
                </a:lnTo>
                <a:lnTo>
                  <a:pt x="1720055" y="87629"/>
                </a:lnTo>
                <a:lnTo>
                  <a:pt x="1737729" y="81279"/>
                </a:lnTo>
                <a:lnTo>
                  <a:pt x="1755551" y="73659"/>
                </a:lnTo>
                <a:lnTo>
                  <a:pt x="1773666" y="67309"/>
                </a:lnTo>
                <a:lnTo>
                  <a:pt x="1792223" y="59689"/>
                </a:lnTo>
                <a:lnTo>
                  <a:pt x="1810779" y="53339"/>
                </a:lnTo>
                <a:lnTo>
                  <a:pt x="1846716" y="40639"/>
                </a:lnTo>
                <a:lnTo>
                  <a:pt x="1864390" y="35559"/>
                </a:lnTo>
                <a:lnTo>
                  <a:pt x="1934989" y="17779"/>
                </a:lnTo>
                <a:lnTo>
                  <a:pt x="1953153" y="12699"/>
                </a:lnTo>
                <a:lnTo>
                  <a:pt x="1972053" y="8889"/>
                </a:lnTo>
                <a:lnTo>
                  <a:pt x="1991247" y="6349"/>
                </a:lnTo>
                <a:lnTo>
                  <a:pt x="2010294" y="2539"/>
                </a:lnTo>
                <a:lnTo>
                  <a:pt x="2047750" y="0"/>
                </a:lnTo>
                <a:lnTo>
                  <a:pt x="2084030" y="0"/>
                </a:lnTo>
                <a:lnTo>
                  <a:pt x="2139847" y="7619"/>
                </a:lnTo>
                <a:lnTo>
                  <a:pt x="2184020" y="20319"/>
                </a:lnTo>
                <a:lnTo>
                  <a:pt x="2192281" y="24129"/>
                </a:lnTo>
                <a:lnTo>
                  <a:pt x="2222850" y="36829"/>
                </a:lnTo>
                <a:lnTo>
                  <a:pt x="2222850" y="118109"/>
                </a:lnTo>
                <a:lnTo>
                  <a:pt x="1651025" y="118109"/>
                </a:lnTo>
                <a:lnTo>
                  <a:pt x="1647888" y="119379"/>
                </a:lnTo>
                <a:close/>
              </a:path>
              <a:path w="2223134" h="1207770">
                <a:moveTo>
                  <a:pt x="533803" y="1207769"/>
                </a:moveTo>
                <a:lnTo>
                  <a:pt x="442221" y="1207769"/>
                </a:lnTo>
                <a:lnTo>
                  <a:pt x="389664" y="1205229"/>
                </a:lnTo>
                <a:lnTo>
                  <a:pt x="336740" y="1200149"/>
                </a:lnTo>
                <a:lnTo>
                  <a:pt x="283963" y="1193799"/>
                </a:lnTo>
                <a:lnTo>
                  <a:pt x="231479" y="1184909"/>
                </a:lnTo>
                <a:lnTo>
                  <a:pt x="179438" y="1173479"/>
                </a:lnTo>
                <a:lnTo>
                  <a:pt x="79031" y="1153159"/>
                </a:lnTo>
                <a:lnTo>
                  <a:pt x="34980" y="1145539"/>
                </a:lnTo>
                <a:lnTo>
                  <a:pt x="19610" y="1126489"/>
                </a:lnTo>
                <a:lnTo>
                  <a:pt x="19782" y="1116329"/>
                </a:lnTo>
                <a:lnTo>
                  <a:pt x="20983" y="1107439"/>
                </a:lnTo>
                <a:lnTo>
                  <a:pt x="21890" y="1098549"/>
                </a:lnTo>
                <a:lnTo>
                  <a:pt x="22356" y="1089659"/>
                </a:lnTo>
                <a:lnTo>
                  <a:pt x="22527" y="1079499"/>
                </a:lnTo>
                <a:lnTo>
                  <a:pt x="22552" y="1052829"/>
                </a:lnTo>
                <a:lnTo>
                  <a:pt x="21620" y="1045209"/>
                </a:lnTo>
                <a:lnTo>
                  <a:pt x="20346" y="1032509"/>
                </a:lnTo>
                <a:lnTo>
                  <a:pt x="19414" y="1026159"/>
                </a:lnTo>
                <a:lnTo>
                  <a:pt x="14119" y="998219"/>
                </a:lnTo>
                <a:lnTo>
                  <a:pt x="10001" y="971549"/>
                </a:lnTo>
                <a:lnTo>
                  <a:pt x="7059" y="943609"/>
                </a:lnTo>
                <a:lnTo>
                  <a:pt x="5294" y="915669"/>
                </a:lnTo>
                <a:lnTo>
                  <a:pt x="2353" y="877569"/>
                </a:lnTo>
                <a:lnTo>
                  <a:pt x="588" y="839469"/>
                </a:lnTo>
                <a:lnTo>
                  <a:pt x="0" y="802639"/>
                </a:lnTo>
                <a:lnTo>
                  <a:pt x="588" y="764539"/>
                </a:lnTo>
                <a:lnTo>
                  <a:pt x="2622" y="725169"/>
                </a:lnTo>
                <a:lnTo>
                  <a:pt x="6275" y="687069"/>
                </a:lnTo>
                <a:lnTo>
                  <a:pt x="11398" y="648969"/>
                </a:lnTo>
                <a:lnTo>
                  <a:pt x="17845" y="610869"/>
                </a:lnTo>
                <a:lnTo>
                  <a:pt x="27602" y="571499"/>
                </a:lnTo>
                <a:lnTo>
                  <a:pt x="38240" y="534669"/>
                </a:lnTo>
                <a:lnTo>
                  <a:pt x="50056" y="496569"/>
                </a:lnTo>
                <a:lnTo>
                  <a:pt x="63342" y="459739"/>
                </a:lnTo>
                <a:lnTo>
                  <a:pt x="77854" y="422909"/>
                </a:lnTo>
                <a:lnTo>
                  <a:pt x="94719" y="384809"/>
                </a:lnTo>
                <a:lnTo>
                  <a:pt x="121414" y="335279"/>
                </a:lnTo>
                <a:lnTo>
                  <a:pt x="140510" y="302259"/>
                </a:lnTo>
                <a:lnTo>
                  <a:pt x="150806" y="284479"/>
                </a:lnTo>
                <a:lnTo>
                  <a:pt x="173162" y="251459"/>
                </a:lnTo>
                <a:lnTo>
                  <a:pt x="197675" y="220979"/>
                </a:lnTo>
                <a:lnTo>
                  <a:pt x="223366" y="190499"/>
                </a:lnTo>
                <a:lnTo>
                  <a:pt x="250232" y="162559"/>
                </a:lnTo>
                <a:lnTo>
                  <a:pt x="264180" y="151129"/>
                </a:lnTo>
                <a:lnTo>
                  <a:pt x="278276" y="138429"/>
                </a:lnTo>
                <a:lnTo>
                  <a:pt x="285605" y="132079"/>
                </a:lnTo>
                <a:lnTo>
                  <a:pt x="293376" y="126999"/>
                </a:lnTo>
                <a:lnTo>
                  <a:pt x="301441" y="121919"/>
                </a:lnTo>
                <a:lnTo>
                  <a:pt x="309653" y="116839"/>
                </a:lnTo>
                <a:lnTo>
                  <a:pt x="317914" y="110489"/>
                </a:lnTo>
                <a:lnTo>
                  <a:pt x="361842" y="86359"/>
                </a:lnTo>
                <a:lnTo>
                  <a:pt x="397778" y="69849"/>
                </a:lnTo>
                <a:lnTo>
                  <a:pt x="416335" y="60959"/>
                </a:lnTo>
                <a:lnTo>
                  <a:pt x="434377" y="53339"/>
                </a:lnTo>
                <a:lnTo>
                  <a:pt x="451242" y="45719"/>
                </a:lnTo>
                <a:lnTo>
                  <a:pt x="483796" y="33019"/>
                </a:lnTo>
                <a:lnTo>
                  <a:pt x="502892" y="26669"/>
                </a:lnTo>
                <a:lnTo>
                  <a:pt x="522429" y="21589"/>
                </a:lnTo>
                <a:lnTo>
                  <a:pt x="542260" y="17779"/>
                </a:lnTo>
                <a:lnTo>
                  <a:pt x="562239" y="15239"/>
                </a:lnTo>
                <a:lnTo>
                  <a:pt x="572583" y="15239"/>
                </a:lnTo>
                <a:lnTo>
                  <a:pt x="582634" y="16509"/>
                </a:lnTo>
                <a:lnTo>
                  <a:pt x="592684" y="16509"/>
                </a:lnTo>
                <a:lnTo>
                  <a:pt x="603029" y="17779"/>
                </a:lnTo>
                <a:lnTo>
                  <a:pt x="612197" y="19049"/>
                </a:lnTo>
                <a:lnTo>
                  <a:pt x="629945" y="20319"/>
                </a:lnTo>
                <a:lnTo>
                  <a:pt x="676569" y="31749"/>
                </a:lnTo>
                <a:lnTo>
                  <a:pt x="730450" y="53339"/>
                </a:lnTo>
                <a:lnTo>
                  <a:pt x="764474" y="71119"/>
                </a:lnTo>
                <a:lnTo>
                  <a:pt x="812275" y="100329"/>
                </a:lnTo>
                <a:lnTo>
                  <a:pt x="843064" y="123189"/>
                </a:lnTo>
                <a:lnTo>
                  <a:pt x="873461" y="149859"/>
                </a:lnTo>
                <a:lnTo>
                  <a:pt x="902681" y="177799"/>
                </a:lnTo>
                <a:lnTo>
                  <a:pt x="926214" y="204469"/>
                </a:lnTo>
                <a:lnTo>
                  <a:pt x="937980" y="217169"/>
                </a:lnTo>
                <a:lnTo>
                  <a:pt x="949746" y="231139"/>
                </a:lnTo>
                <a:lnTo>
                  <a:pt x="952884" y="236219"/>
                </a:lnTo>
                <a:lnTo>
                  <a:pt x="976417" y="264159"/>
                </a:lnTo>
                <a:lnTo>
                  <a:pt x="999950" y="294639"/>
                </a:lnTo>
                <a:lnTo>
                  <a:pt x="1017060" y="317499"/>
                </a:lnTo>
                <a:lnTo>
                  <a:pt x="1033288" y="342899"/>
                </a:lnTo>
                <a:lnTo>
                  <a:pt x="1048928" y="367029"/>
                </a:lnTo>
                <a:lnTo>
                  <a:pt x="1071578" y="403859"/>
                </a:lnTo>
                <a:lnTo>
                  <a:pt x="1086776" y="426719"/>
                </a:lnTo>
                <a:lnTo>
                  <a:pt x="1094081" y="439419"/>
                </a:lnTo>
                <a:lnTo>
                  <a:pt x="1101411" y="450849"/>
                </a:lnTo>
                <a:lnTo>
                  <a:pt x="1109182" y="463549"/>
                </a:lnTo>
                <a:lnTo>
                  <a:pt x="1117246" y="477519"/>
                </a:lnTo>
                <a:lnTo>
                  <a:pt x="1131587" y="497839"/>
                </a:lnTo>
                <a:lnTo>
                  <a:pt x="1144432" y="515619"/>
                </a:lnTo>
                <a:lnTo>
                  <a:pt x="1150560" y="525779"/>
                </a:lnTo>
                <a:lnTo>
                  <a:pt x="1157595" y="534669"/>
                </a:lnTo>
                <a:lnTo>
                  <a:pt x="1164484" y="544829"/>
                </a:lnTo>
                <a:lnTo>
                  <a:pt x="1171078" y="556259"/>
                </a:lnTo>
                <a:lnTo>
                  <a:pt x="1177231" y="567689"/>
                </a:lnTo>
                <a:lnTo>
                  <a:pt x="1180491" y="575309"/>
                </a:lnTo>
                <a:lnTo>
                  <a:pt x="1183310" y="581659"/>
                </a:lnTo>
                <a:lnTo>
                  <a:pt x="1185835" y="588009"/>
                </a:lnTo>
                <a:lnTo>
                  <a:pt x="1188213" y="594359"/>
                </a:lnTo>
                <a:lnTo>
                  <a:pt x="2222850" y="594359"/>
                </a:lnTo>
                <a:lnTo>
                  <a:pt x="2222850" y="885189"/>
                </a:lnTo>
                <a:lnTo>
                  <a:pt x="36672" y="885189"/>
                </a:lnTo>
                <a:lnTo>
                  <a:pt x="35103" y="890269"/>
                </a:lnTo>
                <a:lnTo>
                  <a:pt x="35103" y="897889"/>
                </a:lnTo>
                <a:lnTo>
                  <a:pt x="2222850" y="897889"/>
                </a:lnTo>
                <a:lnTo>
                  <a:pt x="2222850" y="1089659"/>
                </a:lnTo>
                <a:lnTo>
                  <a:pt x="2162988" y="1093469"/>
                </a:lnTo>
                <a:lnTo>
                  <a:pt x="2082462" y="1096009"/>
                </a:lnTo>
                <a:lnTo>
                  <a:pt x="1948325" y="1102359"/>
                </a:lnTo>
                <a:lnTo>
                  <a:pt x="1922438" y="1104899"/>
                </a:lnTo>
                <a:lnTo>
                  <a:pt x="1896552" y="1106169"/>
                </a:lnTo>
                <a:lnTo>
                  <a:pt x="1844780" y="1111249"/>
                </a:lnTo>
                <a:lnTo>
                  <a:pt x="1793008" y="1117599"/>
                </a:lnTo>
                <a:lnTo>
                  <a:pt x="1715545" y="1125219"/>
                </a:lnTo>
                <a:lnTo>
                  <a:pt x="1639407" y="1136649"/>
                </a:lnTo>
                <a:lnTo>
                  <a:pt x="1612197" y="1139189"/>
                </a:lnTo>
                <a:lnTo>
                  <a:pt x="1584399" y="1142999"/>
                </a:lnTo>
                <a:lnTo>
                  <a:pt x="1556895" y="1145539"/>
                </a:lnTo>
                <a:lnTo>
                  <a:pt x="1530322" y="1146809"/>
                </a:lnTo>
                <a:lnTo>
                  <a:pt x="1504338" y="1149349"/>
                </a:lnTo>
                <a:lnTo>
                  <a:pt x="1425233" y="1153159"/>
                </a:lnTo>
                <a:lnTo>
                  <a:pt x="1348237" y="1155699"/>
                </a:lnTo>
                <a:lnTo>
                  <a:pt x="1322081" y="1158239"/>
                </a:lnTo>
                <a:lnTo>
                  <a:pt x="1241554" y="1162049"/>
                </a:lnTo>
                <a:lnTo>
                  <a:pt x="1189537" y="1165859"/>
                </a:lnTo>
                <a:lnTo>
                  <a:pt x="1084914" y="1172209"/>
                </a:lnTo>
                <a:lnTo>
                  <a:pt x="1032896" y="1174749"/>
                </a:lnTo>
                <a:lnTo>
                  <a:pt x="1006765" y="1177289"/>
                </a:lnTo>
                <a:lnTo>
                  <a:pt x="901382" y="1182369"/>
                </a:lnTo>
                <a:lnTo>
                  <a:pt x="846815" y="1187449"/>
                </a:lnTo>
                <a:lnTo>
                  <a:pt x="819532" y="1188719"/>
                </a:lnTo>
                <a:lnTo>
                  <a:pt x="766387" y="1193799"/>
                </a:lnTo>
                <a:lnTo>
                  <a:pt x="740329" y="1195069"/>
                </a:lnTo>
                <a:lnTo>
                  <a:pt x="714418" y="1197609"/>
                </a:lnTo>
                <a:lnTo>
                  <a:pt x="687748" y="1198879"/>
                </a:lnTo>
                <a:lnTo>
                  <a:pt x="659901" y="1198879"/>
                </a:lnTo>
                <a:lnTo>
                  <a:pt x="631465" y="1200149"/>
                </a:lnTo>
                <a:lnTo>
                  <a:pt x="576359" y="1200149"/>
                </a:lnTo>
                <a:lnTo>
                  <a:pt x="554566" y="1205229"/>
                </a:lnTo>
                <a:lnTo>
                  <a:pt x="533803" y="1207769"/>
                </a:lnTo>
                <a:close/>
              </a:path>
              <a:path w="2223134" h="1207770">
                <a:moveTo>
                  <a:pt x="2222850" y="594359"/>
                </a:moveTo>
                <a:lnTo>
                  <a:pt x="1188213" y="594359"/>
                </a:lnTo>
                <a:lnTo>
                  <a:pt x="1188213" y="593089"/>
                </a:lnTo>
                <a:lnTo>
                  <a:pt x="1191350" y="589279"/>
                </a:lnTo>
                <a:lnTo>
                  <a:pt x="1200126" y="574039"/>
                </a:lnTo>
                <a:lnTo>
                  <a:pt x="1209784" y="557529"/>
                </a:lnTo>
                <a:lnTo>
                  <a:pt x="1220031" y="543559"/>
                </a:lnTo>
                <a:lnTo>
                  <a:pt x="1230572" y="528319"/>
                </a:lnTo>
                <a:lnTo>
                  <a:pt x="1242338" y="513079"/>
                </a:lnTo>
                <a:lnTo>
                  <a:pt x="1265871" y="483869"/>
                </a:lnTo>
                <a:lnTo>
                  <a:pt x="1277637" y="468629"/>
                </a:lnTo>
                <a:lnTo>
                  <a:pt x="1302151" y="438149"/>
                </a:lnTo>
                <a:lnTo>
                  <a:pt x="1340784" y="394969"/>
                </a:lnTo>
                <a:lnTo>
                  <a:pt x="1353727" y="382269"/>
                </a:lnTo>
                <a:lnTo>
                  <a:pt x="1366670" y="368299"/>
                </a:lnTo>
                <a:lnTo>
                  <a:pt x="1392801" y="341629"/>
                </a:lnTo>
                <a:lnTo>
                  <a:pt x="1406284" y="328929"/>
                </a:lnTo>
                <a:lnTo>
                  <a:pt x="1419766" y="314959"/>
                </a:lnTo>
                <a:lnTo>
                  <a:pt x="1446143" y="285749"/>
                </a:lnTo>
                <a:lnTo>
                  <a:pt x="1473107" y="257809"/>
                </a:lnTo>
                <a:lnTo>
                  <a:pt x="1499508" y="229869"/>
                </a:lnTo>
                <a:lnTo>
                  <a:pt x="1513162" y="218439"/>
                </a:lnTo>
                <a:lnTo>
                  <a:pt x="1541205" y="193039"/>
                </a:lnTo>
                <a:lnTo>
                  <a:pt x="1553242" y="182879"/>
                </a:lnTo>
                <a:lnTo>
                  <a:pt x="1565719" y="172719"/>
                </a:lnTo>
                <a:lnTo>
                  <a:pt x="1578490" y="163829"/>
                </a:lnTo>
                <a:lnTo>
                  <a:pt x="1591409" y="153669"/>
                </a:lnTo>
                <a:lnTo>
                  <a:pt x="1605798" y="143509"/>
                </a:lnTo>
                <a:lnTo>
                  <a:pt x="1620629" y="134619"/>
                </a:lnTo>
                <a:lnTo>
                  <a:pt x="1635754" y="125729"/>
                </a:lnTo>
                <a:lnTo>
                  <a:pt x="1651025" y="118109"/>
                </a:lnTo>
                <a:lnTo>
                  <a:pt x="2222850" y="118109"/>
                </a:lnTo>
                <a:lnTo>
                  <a:pt x="2222850" y="594359"/>
                </a:lnTo>
                <a:close/>
              </a:path>
              <a:path w="2223134" h="1207770">
                <a:moveTo>
                  <a:pt x="2222850" y="897889"/>
                </a:moveTo>
                <a:lnTo>
                  <a:pt x="35103" y="897889"/>
                </a:lnTo>
                <a:lnTo>
                  <a:pt x="36672" y="885189"/>
                </a:lnTo>
                <a:lnTo>
                  <a:pt x="2222850" y="885189"/>
                </a:lnTo>
                <a:lnTo>
                  <a:pt x="2222850" y="897889"/>
                </a:lnTo>
                <a:close/>
              </a:path>
            </a:pathLst>
          </a:custGeom>
          <a:solidFill>
            <a:srgbClr val="ABB0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6226437" y="5986722"/>
            <a:ext cx="2061845" cy="728980"/>
          </a:xfrm>
          <a:custGeom>
            <a:avLst/>
            <a:gdLst/>
            <a:ahLst/>
            <a:cxnLst/>
            <a:rect l="l" t="t" r="r" b="b"/>
            <a:pathLst>
              <a:path w="2061844" h="728979">
                <a:moveTo>
                  <a:pt x="1810045" y="0"/>
                </a:moveTo>
                <a:lnTo>
                  <a:pt x="1768084" y="0"/>
                </a:lnTo>
                <a:lnTo>
                  <a:pt x="1764270" y="1898"/>
                </a:lnTo>
                <a:lnTo>
                  <a:pt x="1756640" y="1898"/>
                </a:lnTo>
                <a:lnTo>
                  <a:pt x="1741382" y="5694"/>
                </a:lnTo>
                <a:lnTo>
                  <a:pt x="1728031" y="5694"/>
                </a:lnTo>
                <a:lnTo>
                  <a:pt x="1716587" y="7593"/>
                </a:lnTo>
                <a:lnTo>
                  <a:pt x="1666996" y="18982"/>
                </a:lnTo>
                <a:lnTo>
                  <a:pt x="1621459" y="32982"/>
                </a:lnTo>
                <a:lnTo>
                  <a:pt x="1577353" y="51253"/>
                </a:lnTo>
                <a:lnTo>
                  <a:pt x="1562094" y="62643"/>
                </a:lnTo>
                <a:lnTo>
                  <a:pt x="1554464" y="66440"/>
                </a:lnTo>
                <a:lnTo>
                  <a:pt x="1548742" y="70236"/>
                </a:lnTo>
                <a:lnTo>
                  <a:pt x="1541113" y="75931"/>
                </a:lnTo>
                <a:lnTo>
                  <a:pt x="1529669" y="83524"/>
                </a:lnTo>
                <a:lnTo>
                  <a:pt x="1520133" y="89219"/>
                </a:lnTo>
                <a:lnTo>
                  <a:pt x="1514411" y="93016"/>
                </a:lnTo>
                <a:lnTo>
                  <a:pt x="1506782" y="98710"/>
                </a:lnTo>
                <a:lnTo>
                  <a:pt x="1495337" y="106304"/>
                </a:lnTo>
                <a:lnTo>
                  <a:pt x="1487708" y="111999"/>
                </a:lnTo>
                <a:lnTo>
                  <a:pt x="1476264" y="123388"/>
                </a:lnTo>
                <a:lnTo>
                  <a:pt x="1470542" y="127185"/>
                </a:lnTo>
                <a:lnTo>
                  <a:pt x="1464820" y="132880"/>
                </a:lnTo>
                <a:lnTo>
                  <a:pt x="1455135" y="141452"/>
                </a:lnTo>
                <a:lnTo>
                  <a:pt x="1445986" y="150202"/>
                </a:lnTo>
                <a:lnTo>
                  <a:pt x="1437194" y="159307"/>
                </a:lnTo>
                <a:lnTo>
                  <a:pt x="1412608" y="186981"/>
                </a:lnTo>
                <a:lnTo>
                  <a:pt x="1405247" y="195642"/>
                </a:lnTo>
                <a:lnTo>
                  <a:pt x="1383759" y="223760"/>
                </a:lnTo>
                <a:lnTo>
                  <a:pt x="1369454" y="241082"/>
                </a:lnTo>
                <a:lnTo>
                  <a:pt x="1325735" y="299276"/>
                </a:lnTo>
                <a:lnTo>
                  <a:pt x="1299688" y="337746"/>
                </a:lnTo>
                <a:lnTo>
                  <a:pt x="1264552" y="396742"/>
                </a:lnTo>
                <a:lnTo>
                  <a:pt x="1234512" y="457339"/>
                </a:lnTo>
                <a:lnTo>
                  <a:pt x="1215439" y="499427"/>
                </a:lnTo>
                <a:lnTo>
                  <a:pt x="1190822" y="571859"/>
                </a:lnTo>
                <a:lnTo>
                  <a:pt x="1183789" y="591791"/>
                </a:lnTo>
                <a:lnTo>
                  <a:pt x="1169186" y="641621"/>
                </a:lnTo>
                <a:lnTo>
                  <a:pt x="1165371" y="639723"/>
                </a:lnTo>
                <a:lnTo>
                  <a:pt x="1153928" y="628333"/>
                </a:lnTo>
                <a:lnTo>
                  <a:pt x="1118165" y="585325"/>
                </a:lnTo>
                <a:lnTo>
                  <a:pt x="1096708" y="558096"/>
                </a:lnTo>
                <a:lnTo>
                  <a:pt x="1066191" y="522029"/>
                </a:lnTo>
                <a:lnTo>
                  <a:pt x="1060469" y="516334"/>
                </a:lnTo>
                <a:lnTo>
                  <a:pt x="1056654" y="510639"/>
                </a:lnTo>
                <a:lnTo>
                  <a:pt x="1050932" y="506842"/>
                </a:lnTo>
                <a:lnTo>
                  <a:pt x="1021369" y="477715"/>
                </a:lnTo>
                <a:lnTo>
                  <a:pt x="920281" y="390335"/>
                </a:lnTo>
                <a:lnTo>
                  <a:pt x="883088" y="360674"/>
                </a:lnTo>
                <a:lnTo>
                  <a:pt x="850664" y="339793"/>
                </a:lnTo>
                <a:lnTo>
                  <a:pt x="839220" y="332200"/>
                </a:lnTo>
                <a:lnTo>
                  <a:pt x="831591" y="328403"/>
                </a:lnTo>
                <a:lnTo>
                  <a:pt x="820653" y="324488"/>
                </a:lnTo>
                <a:lnTo>
                  <a:pt x="807362" y="319030"/>
                </a:lnTo>
                <a:lnTo>
                  <a:pt x="801074" y="317014"/>
                </a:lnTo>
                <a:lnTo>
                  <a:pt x="790732" y="313098"/>
                </a:lnTo>
                <a:lnTo>
                  <a:pt x="779855" y="309895"/>
                </a:lnTo>
                <a:lnTo>
                  <a:pt x="768619" y="307403"/>
                </a:lnTo>
                <a:lnTo>
                  <a:pt x="757205" y="305624"/>
                </a:lnTo>
                <a:lnTo>
                  <a:pt x="749576" y="303725"/>
                </a:lnTo>
                <a:lnTo>
                  <a:pt x="743854" y="303725"/>
                </a:lnTo>
                <a:lnTo>
                  <a:pt x="728596" y="299929"/>
                </a:lnTo>
                <a:lnTo>
                  <a:pt x="719059" y="299929"/>
                </a:lnTo>
                <a:lnTo>
                  <a:pt x="675489" y="294560"/>
                </a:lnTo>
                <a:lnTo>
                  <a:pt x="629415" y="293433"/>
                </a:lnTo>
                <a:lnTo>
                  <a:pt x="617971" y="294234"/>
                </a:lnTo>
                <a:lnTo>
                  <a:pt x="587454" y="294234"/>
                </a:lnTo>
                <a:lnTo>
                  <a:pt x="577917" y="296132"/>
                </a:lnTo>
                <a:lnTo>
                  <a:pt x="570288" y="296132"/>
                </a:lnTo>
                <a:lnTo>
                  <a:pt x="547400" y="299217"/>
                </a:lnTo>
                <a:lnTo>
                  <a:pt x="535956" y="301204"/>
                </a:lnTo>
                <a:lnTo>
                  <a:pt x="524512" y="303725"/>
                </a:lnTo>
                <a:lnTo>
                  <a:pt x="501327" y="307255"/>
                </a:lnTo>
                <a:lnTo>
                  <a:pt x="454240" y="317874"/>
                </a:lnTo>
                <a:lnTo>
                  <a:pt x="383371" y="339793"/>
                </a:lnTo>
                <a:lnTo>
                  <a:pt x="341410" y="356877"/>
                </a:lnTo>
                <a:lnTo>
                  <a:pt x="288005" y="383454"/>
                </a:lnTo>
                <a:lnTo>
                  <a:pt x="235554" y="420707"/>
                </a:lnTo>
                <a:lnTo>
                  <a:pt x="179288" y="466978"/>
                </a:lnTo>
                <a:lnTo>
                  <a:pt x="127611" y="515711"/>
                </a:lnTo>
                <a:lnTo>
                  <a:pt x="101117" y="545550"/>
                </a:lnTo>
                <a:lnTo>
                  <a:pt x="95366" y="552401"/>
                </a:lnTo>
                <a:lnTo>
                  <a:pt x="91551" y="552401"/>
                </a:lnTo>
                <a:lnTo>
                  <a:pt x="82014" y="561893"/>
                </a:lnTo>
                <a:lnTo>
                  <a:pt x="68663" y="578977"/>
                </a:lnTo>
                <a:lnTo>
                  <a:pt x="52302" y="603002"/>
                </a:lnTo>
                <a:lnTo>
                  <a:pt x="47682" y="611248"/>
                </a:lnTo>
                <a:lnTo>
                  <a:pt x="42288" y="619790"/>
                </a:lnTo>
                <a:lnTo>
                  <a:pt x="14543" y="679824"/>
                </a:lnTo>
                <a:lnTo>
                  <a:pt x="0" y="721349"/>
                </a:lnTo>
                <a:lnTo>
                  <a:pt x="3814" y="725145"/>
                </a:lnTo>
                <a:lnTo>
                  <a:pt x="9536" y="727044"/>
                </a:lnTo>
                <a:lnTo>
                  <a:pt x="13351" y="728942"/>
                </a:lnTo>
                <a:lnTo>
                  <a:pt x="19073" y="725145"/>
                </a:lnTo>
                <a:lnTo>
                  <a:pt x="20980" y="721349"/>
                </a:lnTo>
                <a:lnTo>
                  <a:pt x="22887" y="713756"/>
                </a:lnTo>
                <a:lnTo>
                  <a:pt x="34570" y="680773"/>
                </a:lnTo>
                <a:lnTo>
                  <a:pt x="40858" y="664904"/>
                </a:lnTo>
                <a:lnTo>
                  <a:pt x="47682" y="649214"/>
                </a:lnTo>
                <a:lnTo>
                  <a:pt x="51497" y="641621"/>
                </a:lnTo>
                <a:lnTo>
                  <a:pt x="55312" y="635926"/>
                </a:lnTo>
                <a:lnTo>
                  <a:pt x="62941" y="620740"/>
                </a:lnTo>
                <a:lnTo>
                  <a:pt x="68663" y="615045"/>
                </a:lnTo>
                <a:lnTo>
                  <a:pt x="72478" y="607452"/>
                </a:lnTo>
                <a:lnTo>
                  <a:pt x="80107" y="594164"/>
                </a:lnTo>
                <a:lnTo>
                  <a:pt x="110624" y="558096"/>
                </a:lnTo>
                <a:lnTo>
                  <a:pt x="127790" y="539113"/>
                </a:lnTo>
                <a:lnTo>
                  <a:pt x="144956" y="522029"/>
                </a:lnTo>
                <a:lnTo>
                  <a:pt x="152734" y="513486"/>
                </a:lnTo>
                <a:lnTo>
                  <a:pt x="179287" y="487859"/>
                </a:lnTo>
                <a:lnTo>
                  <a:pt x="202414" y="467216"/>
                </a:lnTo>
                <a:lnTo>
                  <a:pt x="214424" y="457161"/>
                </a:lnTo>
                <a:lnTo>
                  <a:pt x="253673" y="429013"/>
                </a:lnTo>
                <a:lnTo>
                  <a:pt x="267024" y="418809"/>
                </a:lnTo>
                <a:lnTo>
                  <a:pt x="303263" y="394843"/>
                </a:lnTo>
                <a:lnTo>
                  <a:pt x="333601" y="379479"/>
                </a:lnTo>
                <a:lnTo>
                  <a:pt x="349218" y="372242"/>
                </a:lnTo>
                <a:lnTo>
                  <a:pt x="363821" y="364619"/>
                </a:lnTo>
                <a:lnTo>
                  <a:pt x="429146" y="341691"/>
                </a:lnTo>
                <a:lnTo>
                  <a:pt x="499717" y="324607"/>
                </a:lnTo>
                <a:lnTo>
                  <a:pt x="548175" y="316242"/>
                </a:lnTo>
                <a:lnTo>
                  <a:pt x="564566" y="313217"/>
                </a:lnTo>
                <a:lnTo>
                  <a:pt x="589540" y="312920"/>
                </a:lnTo>
                <a:lnTo>
                  <a:pt x="608255" y="311615"/>
                </a:lnTo>
                <a:lnTo>
                  <a:pt x="617971" y="311319"/>
                </a:lnTo>
                <a:lnTo>
                  <a:pt x="659932" y="311319"/>
                </a:lnTo>
                <a:lnTo>
                  <a:pt x="696171" y="313217"/>
                </a:lnTo>
                <a:lnTo>
                  <a:pt x="703800" y="313217"/>
                </a:lnTo>
                <a:lnTo>
                  <a:pt x="711429" y="315115"/>
                </a:lnTo>
                <a:lnTo>
                  <a:pt x="719059" y="315115"/>
                </a:lnTo>
                <a:lnTo>
                  <a:pt x="738132" y="317014"/>
                </a:lnTo>
                <a:lnTo>
                  <a:pt x="745761" y="318912"/>
                </a:lnTo>
                <a:lnTo>
                  <a:pt x="753390" y="318912"/>
                </a:lnTo>
                <a:lnTo>
                  <a:pt x="783908" y="326505"/>
                </a:lnTo>
                <a:lnTo>
                  <a:pt x="806795" y="334098"/>
                </a:lnTo>
                <a:lnTo>
                  <a:pt x="814425" y="337895"/>
                </a:lnTo>
                <a:lnTo>
                  <a:pt x="820147" y="339793"/>
                </a:lnTo>
                <a:lnTo>
                  <a:pt x="863776" y="366606"/>
                </a:lnTo>
                <a:lnTo>
                  <a:pt x="942692" y="430733"/>
                </a:lnTo>
                <a:lnTo>
                  <a:pt x="989898" y="470775"/>
                </a:lnTo>
                <a:lnTo>
                  <a:pt x="1020415" y="499249"/>
                </a:lnTo>
                <a:lnTo>
                  <a:pt x="1060469" y="539113"/>
                </a:lnTo>
                <a:lnTo>
                  <a:pt x="1102936" y="591761"/>
                </a:lnTo>
                <a:lnTo>
                  <a:pt x="1113158" y="604367"/>
                </a:lnTo>
                <a:lnTo>
                  <a:pt x="1123738" y="616617"/>
                </a:lnTo>
                <a:lnTo>
                  <a:pt x="1153927" y="647316"/>
                </a:lnTo>
                <a:lnTo>
                  <a:pt x="1157742" y="649214"/>
                </a:lnTo>
                <a:lnTo>
                  <a:pt x="1159649" y="653011"/>
                </a:lnTo>
                <a:lnTo>
                  <a:pt x="1163464" y="654909"/>
                </a:lnTo>
                <a:lnTo>
                  <a:pt x="1165371" y="656807"/>
                </a:lnTo>
                <a:lnTo>
                  <a:pt x="1176815" y="656807"/>
                </a:lnTo>
                <a:lnTo>
                  <a:pt x="1178722" y="654909"/>
                </a:lnTo>
                <a:lnTo>
                  <a:pt x="1180630" y="654909"/>
                </a:lnTo>
                <a:lnTo>
                  <a:pt x="1182537" y="653011"/>
                </a:lnTo>
                <a:lnTo>
                  <a:pt x="1184444" y="656807"/>
                </a:lnTo>
                <a:lnTo>
                  <a:pt x="1184444" y="653011"/>
                </a:lnTo>
                <a:lnTo>
                  <a:pt x="1186352" y="651112"/>
                </a:lnTo>
                <a:lnTo>
                  <a:pt x="1200031" y="605731"/>
                </a:lnTo>
                <a:lnTo>
                  <a:pt x="1228313" y="522029"/>
                </a:lnTo>
                <a:lnTo>
                  <a:pt x="1248697" y="472377"/>
                </a:lnTo>
                <a:lnTo>
                  <a:pt x="1256922" y="455589"/>
                </a:lnTo>
                <a:lnTo>
                  <a:pt x="1256922" y="457487"/>
                </a:lnTo>
                <a:lnTo>
                  <a:pt x="1283625" y="402437"/>
                </a:lnTo>
                <a:lnTo>
                  <a:pt x="1307496" y="360526"/>
                </a:lnTo>
                <a:lnTo>
                  <a:pt x="1334020" y="320958"/>
                </a:lnTo>
                <a:lnTo>
                  <a:pt x="1367547" y="277150"/>
                </a:lnTo>
                <a:lnTo>
                  <a:pt x="1394250" y="242269"/>
                </a:lnTo>
                <a:lnTo>
                  <a:pt x="1420952" y="208811"/>
                </a:lnTo>
                <a:lnTo>
                  <a:pt x="1483894" y="142371"/>
                </a:lnTo>
                <a:lnTo>
                  <a:pt x="1529669" y="106304"/>
                </a:lnTo>
                <a:lnTo>
                  <a:pt x="1527762" y="106304"/>
                </a:lnTo>
                <a:lnTo>
                  <a:pt x="1541113" y="96812"/>
                </a:lnTo>
                <a:lnTo>
                  <a:pt x="1544928" y="93016"/>
                </a:lnTo>
                <a:lnTo>
                  <a:pt x="1550650" y="91117"/>
                </a:lnTo>
                <a:lnTo>
                  <a:pt x="1554464" y="87321"/>
                </a:lnTo>
                <a:lnTo>
                  <a:pt x="1567815" y="79728"/>
                </a:lnTo>
                <a:lnTo>
                  <a:pt x="1571630" y="75931"/>
                </a:lnTo>
                <a:lnTo>
                  <a:pt x="1588796" y="70236"/>
                </a:lnTo>
                <a:lnTo>
                  <a:pt x="1596425" y="64541"/>
                </a:lnTo>
                <a:lnTo>
                  <a:pt x="1604054" y="62643"/>
                </a:lnTo>
                <a:lnTo>
                  <a:pt x="1607869" y="60745"/>
                </a:lnTo>
                <a:lnTo>
                  <a:pt x="1609776" y="58846"/>
                </a:lnTo>
                <a:lnTo>
                  <a:pt x="1613591" y="58846"/>
                </a:lnTo>
                <a:lnTo>
                  <a:pt x="1634572" y="51253"/>
                </a:lnTo>
                <a:lnTo>
                  <a:pt x="1642201" y="49355"/>
                </a:lnTo>
                <a:lnTo>
                  <a:pt x="1672718" y="39864"/>
                </a:lnTo>
                <a:lnTo>
                  <a:pt x="1714679" y="28474"/>
                </a:lnTo>
                <a:lnTo>
                  <a:pt x="1712772" y="28474"/>
                </a:lnTo>
                <a:lnTo>
                  <a:pt x="1731845" y="24677"/>
                </a:lnTo>
                <a:lnTo>
                  <a:pt x="1737567" y="22779"/>
                </a:lnTo>
                <a:lnTo>
                  <a:pt x="1745196" y="22779"/>
                </a:lnTo>
                <a:lnTo>
                  <a:pt x="1756640" y="18982"/>
                </a:lnTo>
                <a:lnTo>
                  <a:pt x="1762362" y="18982"/>
                </a:lnTo>
                <a:lnTo>
                  <a:pt x="1768084" y="17084"/>
                </a:lnTo>
                <a:lnTo>
                  <a:pt x="1785250" y="15186"/>
                </a:lnTo>
                <a:lnTo>
                  <a:pt x="1823396" y="15186"/>
                </a:lnTo>
                <a:lnTo>
                  <a:pt x="1834840" y="17084"/>
                </a:lnTo>
                <a:lnTo>
                  <a:pt x="1853913" y="20881"/>
                </a:lnTo>
                <a:lnTo>
                  <a:pt x="1852006" y="20881"/>
                </a:lnTo>
                <a:lnTo>
                  <a:pt x="1857728" y="22779"/>
                </a:lnTo>
                <a:lnTo>
                  <a:pt x="1865357" y="22779"/>
                </a:lnTo>
                <a:lnTo>
                  <a:pt x="1890152" y="30372"/>
                </a:lnTo>
                <a:lnTo>
                  <a:pt x="1899689" y="34169"/>
                </a:lnTo>
                <a:lnTo>
                  <a:pt x="1903504" y="36067"/>
                </a:lnTo>
                <a:lnTo>
                  <a:pt x="1907318" y="36067"/>
                </a:lnTo>
                <a:lnTo>
                  <a:pt x="1911133" y="37965"/>
                </a:lnTo>
                <a:lnTo>
                  <a:pt x="1918762" y="39864"/>
                </a:lnTo>
                <a:lnTo>
                  <a:pt x="1924484" y="43660"/>
                </a:lnTo>
                <a:lnTo>
                  <a:pt x="1964538" y="64541"/>
                </a:lnTo>
                <a:lnTo>
                  <a:pt x="1987664" y="80202"/>
                </a:lnTo>
                <a:lnTo>
                  <a:pt x="1994489" y="85482"/>
                </a:lnTo>
                <a:lnTo>
                  <a:pt x="2006797" y="96486"/>
                </a:lnTo>
                <a:lnTo>
                  <a:pt x="2025572" y="110100"/>
                </a:lnTo>
                <a:lnTo>
                  <a:pt x="2036062" y="118880"/>
                </a:lnTo>
                <a:lnTo>
                  <a:pt x="2061562" y="144021"/>
                </a:lnTo>
                <a:lnTo>
                  <a:pt x="2061562" y="123152"/>
                </a:lnTo>
                <a:lnTo>
                  <a:pt x="2015052" y="82130"/>
                </a:lnTo>
                <a:lnTo>
                  <a:pt x="1969068" y="51253"/>
                </a:lnTo>
                <a:lnTo>
                  <a:pt x="1927345" y="29660"/>
                </a:lnTo>
                <a:lnTo>
                  <a:pt x="1890152" y="17084"/>
                </a:lnTo>
                <a:lnTo>
                  <a:pt x="1882523" y="13288"/>
                </a:lnTo>
                <a:lnTo>
                  <a:pt x="1876772" y="11063"/>
                </a:lnTo>
                <a:lnTo>
                  <a:pt x="1870841" y="9728"/>
                </a:lnTo>
                <a:lnTo>
                  <a:pt x="1857728" y="7593"/>
                </a:lnTo>
                <a:lnTo>
                  <a:pt x="1848191" y="5694"/>
                </a:lnTo>
                <a:lnTo>
                  <a:pt x="1844377" y="5694"/>
                </a:lnTo>
                <a:lnTo>
                  <a:pt x="1836748" y="3796"/>
                </a:lnTo>
                <a:lnTo>
                  <a:pt x="1830698" y="2669"/>
                </a:lnTo>
                <a:lnTo>
                  <a:pt x="1817168" y="1127"/>
                </a:lnTo>
                <a:lnTo>
                  <a:pt x="1810045" y="0"/>
                </a:lnTo>
                <a:close/>
              </a:path>
            </a:pathLst>
          </a:custGeom>
          <a:solidFill>
            <a:srgbClr val="4933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018877" y="493260"/>
            <a:ext cx="12469495" cy="2001520"/>
          </a:xfrm>
          <a:custGeom>
            <a:avLst/>
            <a:gdLst/>
            <a:ahLst/>
            <a:cxnLst/>
            <a:rect l="l" t="t" r="r" b="b"/>
            <a:pathLst>
              <a:path w="12469494" h="2001520">
                <a:moveTo>
                  <a:pt x="12023774" y="2001358"/>
                </a:moveTo>
                <a:lnTo>
                  <a:pt x="0" y="1457569"/>
                </a:lnTo>
                <a:lnTo>
                  <a:pt x="6241" y="1432425"/>
                </a:lnTo>
                <a:lnTo>
                  <a:pt x="13436" y="1381899"/>
                </a:lnTo>
                <a:lnTo>
                  <a:pt x="19578" y="1331324"/>
                </a:lnTo>
                <a:lnTo>
                  <a:pt x="24893" y="1293426"/>
                </a:lnTo>
                <a:lnTo>
                  <a:pt x="31333" y="1242865"/>
                </a:lnTo>
                <a:lnTo>
                  <a:pt x="38552" y="1205053"/>
                </a:lnTo>
                <a:lnTo>
                  <a:pt x="48500" y="1154651"/>
                </a:lnTo>
                <a:lnTo>
                  <a:pt x="60831" y="1117070"/>
                </a:lnTo>
                <a:lnTo>
                  <a:pt x="77496" y="1066971"/>
                </a:lnTo>
                <a:lnTo>
                  <a:pt x="87098" y="1029267"/>
                </a:lnTo>
                <a:lnTo>
                  <a:pt x="87043" y="978412"/>
                </a:lnTo>
                <a:lnTo>
                  <a:pt x="84222" y="927433"/>
                </a:lnTo>
                <a:lnTo>
                  <a:pt x="85529" y="889353"/>
                </a:lnTo>
                <a:lnTo>
                  <a:pt x="91980" y="838793"/>
                </a:lnTo>
                <a:lnTo>
                  <a:pt x="101418" y="788368"/>
                </a:lnTo>
                <a:lnTo>
                  <a:pt x="113826" y="738077"/>
                </a:lnTo>
                <a:lnTo>
                  <a:pt x="128608" y="700606"/>
                </a:lnTo>
                <a:lnTo>
                  <a:pt x="146320" y="663268"/>
                </a:lnTo>
                <a:lnTo>
                  <a:pt x="166940" y="626062"/>
                </a:lnTo>
                <a:lnTo>
                  <a:pt x="190448" y="588986"/>
                </a:lnTo>
                <a:lnTo>
                  <a:pt x="216826" y="552040"/>
                </a:lnTo>
                <a:lnTo>
                  <a:pt x="245480" y="527910"/>
                </a:lnTo>
                <a:lnTo>
                  <a:pt x="277536" y="491221"/>
                </a:lnTo>
                <a:lnTo>
                  <a:pt x="311828" y="467346"/>
                </a:lnTo>
                <a:lnTo>
                  <a:pt x="348909" y="443597"/>
                </a:lnTo>
                <a:lnTo>
                  <a:pt x="388186" y="432660"/>
                </a:lnTo>
                <a:lnTo>
                  <a:pt x="430786" y="409161"/>
                </a:lnTo>
                <a:lnTo>
                  <a:pt x="475542" y="398472"/>
                </a:lnTo>
                <a:lnTo>
                  <a:pt x="523582" y="375219"/>
                </a:lnTo>
                <a:lnTo>
                  <a:pt x="573738" y="364774"/>
                </a:lnTo>
                <a:lnTo>
                  <a:pt x="626563" y="354450"/>
                </a:lnTo>
                <a:lnTo>
                  <a:pt x="681465" y="356933"/>
                </a:lnTo>
                <a:lnTo>
                  <a:pt x="739571" y="346848"/>
                </a:lnTo>
                <a:lnTo>
                  <a:pt x="788635" y="349067"/>
                </a:lnTo>
                <a:lnTo>
                  <a:pt x="838329" y="338602"/>
                </a:lnTo>
                <a:lnTo>
                  <a:pt x="936717" y="343052"/>
                </a:lnTo>
                <a:lnTo>
                  <a:pt x="986549" y="332592"/>
                </a:lnTo>
                <a:lnTo>
                  <a:pt x="1035843" y="334822"/>
                </a:lnTo>
                <a:lnTo>
                  <a:pt x="1085742" y="324365"/>
                </a:lnTo>
                <a:lnTo>
                  <a:pt x="1135092" y="326597"/>
                </a:lnTo>
                <a:lnTo>
                  <a:pt x="1185037" y="316143"/>
                </a:lnTo>
                <a:lnTo>
                  <a:pt x="1234423" y="318377"/>
                </a:lnTo>
                <a:lnTo>
                  <a:pt x="1334368" y="297471"/>
                </a:lnTo>
                <a:lnTo>
                  <a:pt x="1383770" y="299705"/>
                </a:lnTo>
                <a:lnTo>
                  <a:pt x="1433740" y="289252"/>
                </a:lnTo>
                <a:lnTo>
                  <a:pt x="1483126" y="291486"/>
                </a:lnTo>
                <a:lnTo>
                  <a:pt x="1582995" y="270576"/>
                </a:lnTo>
                <a:lnTo>
                  <a:pt x="1632320" y="272807"/>
                </a:lnTo>
                <a:lnTo>
                  <a:pt x="1732020" y="251890"/>
                </a:lnTo>
                <a:lnTo>
                  <a:pt x="1781237" y="254116"/>
                </a:lnTo>
                <a:lnTo>
                  <a:pt x="1830982" y="243653"/>
                </a:lnTo>
                <a:lnTo>
                  <a:pt x="1929739" y="235406"/>
                </a:lnTo>
                <a:lnTo>
                  <a:pt x="2080873" y="204103"/>
                </a:lnTo>
                <a:lnTo>
                  <a:pt x="2130500" y="206347"/>
                </a:lnTo>
                <a:lnTo>
                  <a:pt x="2530978" y="122755"/>
                </a:lnTo>
                <a:lnTo>
                  <a:pt x="2580540" y="124997"/>
                </a:lnTo>
                <a:lnTo>
                  <a:pt x="2731393" y="93680"/>
                </a:lnTo>
                <a:lnTo>
                  <a:pt x="2781300" y="95937"/>
                </a:lnTo>
                <a:lnTo>
                  <a:pt x="2879672" y="74960"/>
                </a:lnTo>
                <a:lnTo>
                  <a:pt x="3027159" y="81631"/>
                </a:lnTo>
                <a:lnTo>
                  <a:pt x="3077175" y="71180"/>
                </a:lnTo>
                <a:lnTo>
                  <a:pt x="3324665" y="82373"/>
                </a:lnTo>
                <a:lnTo>
                  <a:pt x="3374511" y="71914"/>
                </a:lnTo>
                <a:lnTo>
                  <a:pt x="3474839" y="76452"/>
                </a:lnTo>
                <a:lnTo>
                  <a:pt x="3526806" y="66089"/>
                </a:lnTo>
                <a:lnTo>
                  <a:pt x="3629910" y="70752"/>
                </a:lnTo>
                <a:lnTo>
                  <a:pt x="3682096" y="60399"/>
                </a:lnTo>
                <a:lnTo>
                  <a:pt x="3785200" y="65062"/>
                </a:lnTo>
                <a:lnTo>
                  <a:pt x="3837167" y="54699"/>
                </a:lnTo>
                <a:lnTo>
                  <a:pt x="4043838" y="64046"/>
                </a:lnTo>
                <a:lnTo>
                  <a:pt x="4096197" y="53701"/>
                </a:lnTo>
                <a:lnTo>
                  <a:pt x="4457611" y="70047"/>
                </a:lnTo>
                <a:lnTo>
                  <a:pt x="4509583" y="59684"/>
                </a:lnTo>
                <a:lnTo>
                  <a:pt x="4661880" y="66572"/>
                </a:lnTo>
                <a:lnTo>
                  <a:pt x="4712131" y="56132"/>
                </a:lnTo>
                <a:lnTo>
                  <a:pt x="4811339" y="60618"/>
                </a:lnTo>
                <a:lnTo>
                  <a:pt x="4861461" y="50172"/>
                </a:lnTo>
                <a:lnTo>
                  <a:pt x="5009983" y="56889"/>
                </a:lnTo>
                <a:lnTo>
                  <a:pt x="5159653" y="38232"/>
                </a:lnTo>
                <a:lnTo>
                  <a:pt x="5258784" y="42716"/>
                </a:lnTo>
                <a:lnTo>
                  <a:pt x="5308983" y="32273"/>
                </a:lnTo>
                <a:lnTo>
                  <a:pt x="5458960" y="39056"/>
                </a:lnTo>
                <a:lnTo>
                  <a:pt x="5510094" y="28656"/>
                </a:lnTo>
                <a:lnTo>
                  <a:pt x="7061587" y="98824"/>
                </a:lnTo>
                <a:lnTo>
                  <a:pt x="7112110" y="88396"/>
                </a:lnTo>
                <a:lnTo>
                  <a:pt x="7455329" y="103918"/>
                </a:lnTo>
                <a:lnTo>
                  <a:pt x="7503792" y="93397"/>
                </a:lnTo>
                <a:lnTo>
                  <a:pt x="7599800" y="97739"/>
                </a:lnTo>
                <a:lnTo>
                  <a:pt x="7648529" y="87230"/>
                </a:lnTo>
                <a:lnTo>
                  <a:pt x="7947387" y="100746"/>
                </a:lnTo>
                <a:lnTo>
                  <a:pt x="7999154" y="90374"/>
                </a:lnTo>
                <a:lnTo>
                  <a:pt x="9587615" y="162214"/>
                </a:lnTo>
                <a:lnTo>
                  <a:pt x="9639191" y="151834"/>
                </a:lnTo>
                <a:lnTo>
                  <a:pt x="9741308" y="156452"/>
                </a:lnTo>
                <a:lnTo>
                  <a:pt x="9792993" y="146077"/>
                </a:lnTo>
                <a:lnTo>
                  <a:pt x="9844137" y="148390"/>
                </a:lnTo>
                <a:lnTo>
                  <a:pt x="9895885" y="138017"/>
                </a:lnTo>
                <a:lnTo>
                  <a:pt x="9947088" y="140333"/>
                </a:lnTo>
                <a:lnTo>
                  <a:pt x="9998891" y="129963"/>
                </a:lnTo>
                <a:lnTo>
                  <a:pt x="10050146" y="132281"/>
                </a:lnTo>
                <a:lnTo>
                  <a:pt x="10101997" y="121913"/>
                </a:lnTo>
                <a:lnTo>
                  <a:pt x="10153295" y="124233"/>
                </a:lnTo>
                <a:lnTo>
                  <a:pt x="10205186" y="113867"/>
                </a:lnTo>
                <a:lnTo>
                  <a:pt x="10256521" y="116188"/>
                </a:lnTo>
                <a:lnTo>
                  <a:pt x="10308445" y="105824"/>
                </a:lnTo>
                <a:lnTo>
                  <a:pt x="10359808" y="108147"/>
                </a:lnTo>
                <a:lnTo>
                  <a:pt x="10411757" y="97783"/>
                </a:lnTo>
                <a:lnTo>
                  <a:pt x="10514533" y="102431"/>
                </a:lnTo>
                <a:lnTo>
                  <a:pt x="10566505" y="92069"/>
                </a:lnTo>
                <a:lnTo>
                  <a:pt x="10822997" y="103669"/>
                </a:lnTo>
                <a:lnTo>
                  <a:pt x="10874544" y="93287"/>
                </a:lnTo>
                <a:lnTo>
                  <a:pt x="10976131" y="97882"/>
                </a:lnTo>
                <a:lnTo>
                  <a:pt x="11027328" y="87484"/>
                </a:lnTo>
                <a:lnTo>
                  <a:pt x="11128254" y="92048"/>
                </a:lnTo>
                <a:lnTo>
                  <a:pt x="11229930" y="71221"/>
                </a:lnTo>
                <a:lnTo>
                  <a:pt x="11280056" y="73488"/>
                </a:lnTo>
                <a:lnTo>
                  <a:pt x="11482035" y="31771"/>
                </a:lnTo>
                <a:lnTo>
                  <a:pt x="11533465" y="34097"/>
                </a:lnTo>
                <a:lnTo>
                  <a:pt x="11638955" y="13442"/>
                </a:lnTo>
                <a:lnTo>
                  <a:pt x="11691623" y="15824"/>
                </a:lnTo>
                <a:lnTo>
                  <a:pt x="11745035" y="5526"/>
                </a:lnTo>
                <a:lnTo>
                  <a:pt x="11850736" y="10307"/>
                </a:lnTo>
                <a:lnTo>
                  <a:pt x="11903930" y="0"/>
                </a:lnTo>
                <a:lnTo>
                  <a:pt x="12102748" y="8991"/>
                </a:lnTo>
                <a:lnTo>
                  <a:pt x="12141636" y="36176"/>
                </a:lnTo>
                <a:lnTo>
                  <a:pt x="12176930" y="63198"/>
                </a:lnTo>
                <a:lnTo>
                  <a:pt x="12209113" y="90080"/>
                </a:lnTo>
                <a:lnTo>
                  <a:pt x="12238095" y="129529"/>
                </a:lnTo>
                <a:lnTo>
                  <a:pt x="12264361" y="181569"/>
                </a:lnTo>
                <a:lnTo>
                  <a:pt x="12290317" y="220882"/>
                </a:lnTo>
                <a:lnTo>
                  <a:pt x="12317584" y="272967"/>
                </a:lnTo>
                <a:lnTo>
                  <a:pt x="12346736" y="312425"/>
                </a:lnTo>
                <a:lnTo>
                  <a:pt x="12376625" y="351915"/>
                </a:lnTo>
                <a:lnTo>
                  <a:pt x="12406105" y="404100"/>
                </a:lnTo>
                <a:lnTo>
                  <a:pt x="12435748" y="443580"/>
                </a:lnTo>
                <a:lnTo>
                  <a:pt x="12461508" y="495597"/>
                </a:lnTo>
                <a:lnTo>
                  <a:pt x="12469429" y="546807"/>
                </a:lnTo>
                <a:lnTo>
                  <a:pt x="12460653" y="584549"/>
                </a:lnTo>
                <a:lnTo>
                  <a:pt x="12435171" y="621536"/>
                </a:lnTo>
                <a:lnTo>
                  <a:pt x="12393550" y="657792"/>
                </a:lnTo>
                <a:lnTo>
                  <a:pt x="12371434" y="682218"/>
                </a:lnTo>
                <a:lnTo>
                  <a:pt x="12355657" y="719643"/>
                </a:lnTo>
                <a:lnTo>
                  <a:pt x="12347643" y="744707"/>
                </a:lnTo>
                <a:lnTo>
                  <a:pt x="12346521" y="782795"/>
                </a:lnTo>
                <a:lnTo>
                  <a:pt x="12359365" y="834228"/>
                </a:lnTo>
                <a:lnTo>
                  <a:pt x="12367104" y="885430"/>
                </a:lnTo>
                <a:lnTo>
                  <a:pt x="12369750" y="936401"/>
                </a:lnTo>
                <a:lnTo>
                  <a:pt x="12367891" y="974456"/>
                </a:lnTo>
                <a:lnTo>
                  <a:pt x="12360393" y="1024969"/>
                </a:lnTo>
                <a:lnTo>
                  <a:pt x="12348416" y="1062566"/>
                </a:lnTo>
                <a:lnTo>
                  <a:pt x="12330827" y="1112623"/>
                </a:lnTo>
                <a:lnTo>
                  <a:pt x="12308785" y="1149765"/>
                </a:lnTo>
                <a:lnTo>
                  <a:pt x="12281732" y="1186680"/>
                </a:lnTo>
                <a:lnTo>
                  <a:pt x="12249679" y="1223370"/>
                </a:lnTo>
                <a:lnTo>
                  <a:pt x="12212640" y="1259834"/>
                </a:lnTo>
                <a:lnTo>
                  <a:pt x="12182015" y="1296587"/>
                </a:lnTo>
                <a:lnTo>
                  <a:pt x="12157894" y="1346348"/>
                </a:lnTo>
                <a:lnTo>
                  <a:pt x="12116731" y="1446191"/>
                </a:lnTo>
                <a:lnTo>
                  <a:pt x="12093184" y="1483265"/>
                </a:lnTo>
                <a:lnTo>
                  <a:pt x="12069110" y="1533028"/>
                </a:lnTo>
                <a:lnTo>
                  <a:pt x="12052264" y="1570405"/>
                </a:lnTo>
                <a:lnTo>
                  <a:pt x="12042489" y="1620815"/>
                </a:lnTo>
                <a:lnTo>
                  <a:pt x="12041924" y="1658928"/>
                </a:lnTo>
                <a:lnTo>
                  <a:pt x="12049838" y="1722851"/>
                </a:lnTo>
                <a:lnTo>
                  <a:pt x="12056706" y="1761301"/>
                </a:lnTo>
                <a:lnTo>
                  <a:pt x="12062018" y="1799680"/>
                </a:lnTo>
                <a:lnTo>
                  <a:pt x="12063646" y="1850605"/>
                </a:lnTo>
                <a:lnTo>
                  <a:pt x="12061182" y="1888633"/>
                </a:lnTo>
                <a:lnTo>
                  <a:pt x="12051922" y="1939066"/>
                </a:lnTo>
                <a:lnTo>
                  <a:pt x="12034886" y="1989147"/>
                </a:lnTo>
                <a:lnTo>
                  <a:pt x="12023774" y="2001358"/>
                </a:lnTo>
                <a:close/>
              </a:path>
            </a:pathLst>
          </a:custGeom>
          <a:solidFill>
            <a:srgbClr val="F7BE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753" y="641292"/>
            <a:ext cx="18086493" cy="2568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ABB09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549878" y="0"/>
            <a:ext cx="14740890" cy="6079490"/>
            <a:chOff x="3549878" y="0"/>
            <a:chExt cx="14740890" cy="6079490"/>
          </a:xfrm>
        </p:grpSpPr>
        <p:sp>
          <p:nvSpPr>
            <p:cNvPr id="4" name="object 4"/>
            <p:cNvSpPr/>
            <p:nvPr/>
          </p:nvSpPr>
          <p:spPr>
            <a:xfrm>
              <a:off x="3549878" y="3910246"/>
              <a:ext cx="11562080" cy="1873250"/>
            </a:xfrm>
            <a:custGeom>
              <a:avLst/>
              <a:gdLst/>
              <a:ahLst/>
              <a:cxnLst/>
              <a:rect l="l" t="t" r="r" b="b"/>
              <a:pathLst>
                <a:path w="11562080" h="1873250">
                  <a:moveTo>
                    <a:pt x="11144113" y="1873029"/>
                  </a:moveTo>
                  <a:lnTo>
                    <a:pt x="0" y="1408410"/>
                  </a:lnTo>
                  <a:lnTo>
                    <a:pt x="6361" y="1383253"/>
                  </a:lnTo>
                  <a:lnTo>
                    <a:pt x="13710" y="1345426"/>
                  </a:lnTo>
                  <a:lnTo>
                    <a:pt x="20039" y="1294846"/>
                  </a:lnTo>
                  <a:lnTo>
                    <a:pt x="25205" y="1256929"/>
                  </a:lnTo>
                  <a:lnTo>
                    <a:pt x="31181" y="1206334"/>
                  </a:lnTo>
                  <a:lnTo>
                    <a:pt x="38353" y="1155788"/>
                  </a:lnTo>
                  <a:lnTo>
                    <a:pt x="47107" y="1118020"/>
                  </a:lnTo>
                  <a:lnTo>
                    <a:pt x="58887" y="1080378"/>
                  </a:lnTo>
                  <a:lnTo>
                    <a:pt x="75137" y="1030212"/>
                  </a:lnTo>
                  <a:lnTo>
                    <a:pt x="84031" y="992449"/>
                  </a:lnTo>
                  <a:lnTo>
                    <a:pt x="83968" y="941603"/>
                  </a:lnTo>
                  <a:lnTo>
                    <a:pt x="80812" y="903338"/>
                  </a:lnTo>
                  <a:lnTo>
                    <a:pt x="82543" y="852566"/>
                  </a:lnTo>
                  <a:lnTo>
                    <a:pt x="88263" y="814671"/>
                  </a:lnTo>
                  <a:lnTo>
                    <a:pt x="97581" y="764216"/>
                  </a:lnTo>
                  <a:lnTo>
                    <a:pt x="109418" y="726576"/>
                  </a:lnTo>
                  <a:lnTo>
                    <a:pt x="124810" y="676374"/>
                  </a:lnTo>
                  <a:lnTo>
                    <a:pt x="142678" y="638986"/>
                  </a:lnTo>
                  <a:lnTo>
                    <a:pt x="163529" y="601722"/>
                  </a:lnTo>
                  <a:lnTo>
                    <a:pt x="186813" y="577271"/>
                  </a:lnTo>
                  <a:lnTo>
                    <a:pt x="213566" y="540253"/>
                  </a:lnTo>
                  <a:lnTo>
                    <a:pt x="242709" y="516046"/>
                  </a:lnTo>
                  <a:lnTo>
                    <a:pt x="275278" y="479271"/>
                  </a:lnTo>
                  <a:lnTo>
                    <a:pt x="310193" y="455304"/>
                  </a:lnTo>
                  <a:lnTo>
                    <a:pt x="347433" y="444146"/>
                  </a:lnTo>
                  <a:lnTo>
                    <a:pt x="388035" y="420416"/>
                  </a:lnTo>
                  <a:lnTo>
                    <a:pt x="430919" y="409493"/>
                  </a:lnTo>
                  <a:lnTo>
                    <a:pt x="477121" y="385997"/>
                  </a:lnTo>
                  <a:lnTo>
                    <a:pt x="525562" y="375306"/>
                  </a:lnTo>
                  <a:lnTo>
                    <a:pt x="576750" y="364729"/>
                  </a:lnTo>
                  <a:lnTo>
                    <a:pt x="630133" y="366955"/>
                  </a:lnTo>
                  <a:lnTo>
                    <a:pt x="686749" y="356604"/>
                  </a:lnTo>
                  <a:lnTo>
                    <a:pt x="786076" y="360745"/>
                  </a:lnTo>
                  <a:lnTo>
                    <a:pt x="836354" y="350130"/>
                  </a:lnTo>
                  <a:lnTo>
                    <a:pt x="886153" y="352207"/>
                  </a:lnTo>
                  <a:lnTo>
                    <a:pt x="936524" y="341596"/>
                  </a:lnTo>
                  <a:lnTo>
                    <a:pt x="986403" y="343675"/>
                  </a:lnTo>
                  <a:lnTo>
                    <a:pt x="1036842" y="333067"/>
                  </a:lnTo>
                  <a:lnTo>
                    <a:pt x="1086777" y="335149"/>
                  </a:lnTo>
                  <a:lnTo>
                    <a:pt x="1137259" y="324543"/>
                  </a:lnTo>
                  <a:lnTo>
                    <a:pt x="1187224" y="326626"/>
                  </a:lnTo>
                  <a:lnTo>
                    <a:pt x="1288225" y="305415"/>
                  </a:lnTo>
                  <a:lnTo>
                    <a:pt x="1338191" y="307498"/>
                  </a:lnTo>
                  <a:lnTo>
                    <a:pt x="1439136" y="286284"/>
                  </a:lnTo>
                  <a:lnTo>
                    <a:pt x="1489046" y="288365"/>
                  </a:lnTo>
                  <a:lnTo>
                    <a:pt x="1589825" y="267145"/>
                  </a:lnTo>
                  <a:lnTo>
                    <a:pt x="1639624" y="269221"/>
                  </a:lnTo>
                  <a:lnTo>
                    <a:pt x="1740126" y="247989"/>
                  </a:lnTo>
                  <a:lnTo>
                    <a:pt x="1789759" y="250058"/>
                  </a:lnTo>
                  <a:lnTo>
                    <a:pt x="1889035" y="228775"/>
                  </a:lnTo>
                  <a:lnTo>
                    <a:pt x="1937992" y="230816"/>
                  </a:lnTo>
                  <a:lnTo>
                    <a:pt x="2332341" y="145569"/>
                  </a:lnTo>
                  <a:lnTo>
                    <a:pt x="2381154" y="147604"/>
                  </a:lnTo>
                  <a:lnTo>
                    <a:pt x="2529628" y="115661"/>
                  </a:lnTo>
                  <a:lnTo>
                    <a:pt x="2578793" y="117711"/>
                  </a:lnTo>
                  <a:lnTo>
                    <a:pt x="2628028" y="107053"/>
                  </a:lnTo>
                  <a:lnTo>
                    <a:pt x="2677029" y="109096"/>
                  </a:lnTo>
                  <a:lnTo>
                    <a:pt x="2726805" y="98460"/>
                  </a:lnTo>
                  <a:lnTo>
                    <a:pt x="2825850" y="102589"/>
                  </a:lnTo>
                  <a:lnTo>
                    <a:pt x="2876082" y="91973"/>
                  </a:lnTo>
                  <a:lnTo>
                    <a:pt x="3124503" y="102330"/>
                  </a:lnTo>
                  <a:lnTo>
                    <a:pt x="3174364" y="91697"/>
                  </a:lnTo>
                  <a:lnTo>
                    <a:pt x="3281449" y="96162"/>
                  </a:lnTo>
                  <a:lnTo>
                    <a:pt x="3389576" y="87959"/>
                  </a:lnTo>
                  <a:lnTo>
                    <a:pt x="3443936" y="77514"/>
                  </a:lnTo>
                  <a:lnTo>
                    <a:pt x="3604788" y="84221"/>
                  </a:lnTo>
                  <a:lnTo>
                    <a:pt x="3657067" y="73689"/>
                  </a:lnTo>
                  <a:lnTo>
                    <a:pt x="4018689" y="88766"/>
                  </a:lnTo>
                  <a:lnTo>
                    <a:pt x="4070699" y="78223"/>
                  </a:lnTo>
                  <a:lnTo>
                    <a:pt x="4275877" y="86777"/>
                  </a:lnTo>
                  <a:lnTo>
                    <a:pt x="4325598" y="76139"/>
                  </a:lnTo>
                  <a:lnTo>
                    <a:pt x="4472833" y="82278"/>
                  </a:lnTo>
                  <a:lnTo>
                    <a:pt x="4522359" y="71632"/>
                  </a:lnTo>
                  <a:lnTo>
                    <a:pt x="4620291" y="75715"/>
                  </a:lnTo>
                  <a:lnTo>
                    <a:pt x="4767705" y="69150"/>
                  </a:lnTo>
                  <a:lnTo>
                    <a:pt x="4817231" y="58503"/>
                  </a:lnTo>
                  <a:lnTo>
                    <a:pt x="4915338" y="62594"/>
                  </a:lnTo>
                  <a:lnTo>
                    <a:pt x="4964995" y="51953"/>
                  </a:lnTo>
                  <a:lnTo>
                    <a:pt x="5068883" y="56284"/>
                  </a:lnTo>
                  <a:lnTo>
                    <a:pt x="5124109" y="45876"/>
                  </a:lnTo>
                  <a:lnTo>
                    <a:pt x="6727395" y="112720"/>
                  </a:lnTo>
                  <a:lnTo>
                    <a:pt x="6779202" y="102168"/>
                  </a:lnTo>
                  <a:lnTo>
                    <a:pt x="6976349" y="110388"/>
                  </a:lnTo>
                  <a:lnTo>
                    <a:pt x="7026333" y="99761"/>
                  </a:lnTo>
                  <a:lnTo>
                    <a:pt x="7125604" y="103900"/>
                  </a:lnTo>
                  <a:lnTo>
                    <a:pt x="7175994" y="93289"/>
                  </a:lnTo>
                  <a:lnTo>
                    <a:pt x="8689949" y="156409"/>
                  </a:lnTo>
                  <a:lnTo>
                    <a:pt x="8740245" y="145795"/>
                  </a:lnTo>
                  <a:lnTo>
                    <a:pt x="8938989" y="154081"/>
                  </a:lnTo>
                  <a:lnTo>
                    <a:pt x="8989214" y="143464"/>
                  </a:lnTo>
                  <a:lnTo>
                    <a:pt x="9088715" y="147612"/>
                  </a:lnTo>
                  <a:lnTo>
                    <a:pt x="9139044" y="136999"/>
                  </a:lnTo>
                  <a:lnTo>
                    <a:pt x="9188876" y="139077"/>
                  </a:lnTo>
                  <a:lnTo>
                    <a:pt x="9239265" y="128467"/>
                  </a:lnTo>
                  <a:lnTo>
                    <a:pt x="9289152" y="130547"/>
                  </a:lnTo>
                  <a:lnTo>
                    <a:pt x="9389526" y="122020"/>
                  </a:lnTo>
                  <a:lnTo>
                    <a:pt x="9440010" y="111414"/>
                  </a:lnTo>
                  <a:lnTo>
                    <a:pt x="9489983" y="113498"/>
                  </a:lnTo>
                  <a:lnTo>
                    <a:pt x="9540501" y="102893"/>
                  </a:lnTo>
                  <a:lnTo>
                    <a:pt x="9590505" y="104977"/>
                  </a:lnTo>
                  <a:lnTo>
                    <a:pt x="9641050" y="94374"/>
                  </a:lnTo>
                  <a:lnTo>
                    <a:pt x="9741110" y="98545"/>
                  </a:lnTo>
                  <a:lnTo>
                    <a:pt x="9791680" y="87943"/>
                  </a:lnTo>
                  <a:lnTo>
                    <a:pt x="10043740" y="98452"/>
                  </a:lnTo>
                  <a:lnTo>
                    <a:pt x="10094656" y="87863"/>
                  </a:lnTo>
                  <a:lnTo>
                    <a:pt x="10195056" y="92049"/>
                  </a:lnTo>
                  <a:lnTo>
                    <a:pt x="10245607" y="81446"/>
                  </a:lnTo>
                  <a:lnTo>
                    <a:pt x="10345321" y="85603"/>
                  </a:lnTo>
                  <a:lnTo>
                    <a:pt x="10445685" y="64365"/>
                  </a:lnTo>
                  <a:lnTo>
                    <a:pt x="10495197" y="66430"/>
                  </a:lnTo>
                  <a:lnTo>
                    <a:pt x="10693032" y="23834"/>
                  </a:lnTo>
                  <a:lnTo>
                    <a:pt x="10741216" y="25842"/>
                  </a:lnTo>
                  <a:lnTo>
                    <a:pt x="10790311" y="15178"/>
                  </a:lnTo>
                  <a:lnTo>
                    <a:pt x="10839148" y="17214"/>
                  </a:lnTo>
                  <a:lnTo>
                    <a:pt x="10888671" y="6568"/>
                  </a:lnTo>
                  <a:lnTo>
                    <a:pt x="10986682" y="10654"/>
                  </a:lnTo>
                  <a:lnTo>
                    <a:pt x="11036002" y="0"/>
                  </a:lnTo>
                  <a:lnTo>
                    <a:pt x="11191550" y="6485"/>
                  </a:lnTo>
                  <a:lnTo>
                    <a:pt x="11236173" y="21056"/>
                  </a:lnTo>
                  <a:lnTo>
                    <a:pt x="11276108" y="35432"/>
                  </a:lnTo>
                  <a:lnTo>
                    <a:pt x="11310967" y="75018"/>
                  </a:lnTo>
                  <a:lnTo>
                    <a:pt x="11342477" y="114465"/>
                  </a:lnTo>
                  <a:lnTo>
                    <a:pt x="11370779" y="166489"/>
                  </a:lnTo>
                  <a:lnTo>
                    <a:pt x="11394855" y="205626"/>
                  </a:lnTo>
                  <a:lnTo>
                    <a:pt x="11420680" y="244836"/>
                  </a:lnTo>
                  <a:lnTo>
                    <a:pt x="11447720" y="284096"/>
                  </a:lnTo>
                  <a:lnTo>
                    <a:pt x="11475443" y="323385"/>
                  </a:lnTo>
                  <a:lnTo>
                    <a:pt x="11502790" y="375370"/>
                  </a:lnTo>
                  <a:lnTo>
                    <a:pt x="11530286" y="414649"/>
                  </a:lnTo>
                  <a:lnTo>
                    <a:pt x="11554712" y="453801"/>
                  </a:lnTo>
                  <a:lnTo>
                    <a:pt x="11562070" y="504951"/>
                  </a:lnTo>
                  <a:lnTo>
                    <a:pt x="11553941" y="542746"/>
                  </a:lnTo>
                  <a:lnTo>
                    <a:pt x="11530322" y="579894"/>
                  </a:lnTo>
                  <a:lnTo>
                    <a:pt x="11492267" y="603730"/>
                  </a:lnTo>
                  <a:lnTo>
                    <a:pt x="11471766" y="628297"/>
                  </a:lnTo>
                  <a:lnTo>
                    <a:pt x="11457146" y="665820"/>
                  </a:lnTo>
                  <a:lnTo>
                    <a:pt x="11449721" y="690933"/>
                  </a:lnTo>
                  <a:lnTo>
                    <a:pt x="11449219" y="716334"/>
                  </a:lnTo>
                  <a:lnTo>
                    <a:pt x="11461755" y="780412"/>
                  </a:lnTo>
                  <a:lnTo>
                    <a:pt x="11469093" y="831562"/>
                  </a:lnTo>
                  <a:lnTo>
                    <a:pt x="11471250" y="869785"/>
                  </a:lnTo>
                  <a:lnTo>
                    <a:pt x="11467184" y="920460"/>
                  </a:lnTo>
                  <a:lnTo>
                    <a:pt x="11457440" y="970897"/>
                  </a:lnTo>
                  <a:lnTo>
                    <a:pt x="11442565" y="1008410"/>
                  </a:lnTo>
                  <a:lnTo>
                    <a:pt x="11422044" y="1045688"/>
                  </a:lnTo>
                  <a:lnTo>
                    <a:pt x="11395367" y="1095420"/>
                  </a:lnTo>
                  <a:lnTo>
                    <a:pt x="11363607" y="1132229"/>
                  </a:lnTo>
                  <a:lnTo>
                    <a:pt x="11326251" y="1168804"/>
                  </a:lnTo>
                  <a:lnTo>
                    <a:pt x="11297863" y="1205754"/>
                  </a:lnTo>
                  <a:lnTo>
                    <a:pt x="11276038" y="1242977"/>
                  </a:lnTo>
                  <a:lnTo>
                    <a:pt x="11237894" y="1343075"/>
                  </a:lnTo>
                  <a:lnTo>
                    <a:pt x="11194288" y="1417523"/>
                  </a:lnTo>
                  <a:lnTo>
                    <a:pt x="11178677" y="1455006"/>
                  </a:lnTo>
                  <a:lnTo>
                    <a:pt x="11170154" y="1492783"/>
                  </a:lnTo>
                  <a:lnTo>
                    <a:pt x="11169110" y="1543584"/>
                  </a:lnTo>
                  <a:lnTo>
                    <a:pt x="11176993" y="1594757"/>
                  </a:lnTo>
                  <a:lnTo>
                    <a:pt x="11184423" y="1633200"/>
                  </a:lnTo>
                  <a:lnTo>
                    <a:pt x="11189172" y="1684242"/>
                  </a:lnTo>
                  <a:lnTo>
                    <a:pt x="11189615" y="1735104"/>
                  </a:lnTo>
                  <a:lnTo>
                    <a:pt x="11183600" y="1785698"/>
                  </a:lnTo>
                  <a:lnTo>
                    <a:pt x="11169503" y="1823243"/>
                  </a:lnTo>
                  <a:lnTo>
                    <a:pt x="11144113" y="1873029"/>
                  </a:lnTo>
                  <a:close/>
                </a:path>
                <a:path w="11562080" h="1873250">
                  <a:moveTo>
                    <a:pt x="8190804" y="135599"/>
                  </a:moveTo>
                  <a:lnTo>
                    <a:pt x="7788355" y="118820"/>
                  </a:lnTo>
                  <a:lnTo>
                    <a:pt x="7840004" y="108262"/>
                  </a:lnTo>
                  <a:lnTo>
                    <a:pt x="8141317" y="120824"/>
                  </a:lnTo>
                  <a:lnTo>
                    <a:pt x="8190804" y="135599"/>
                  </a:lnTo>
                  <a:close/>
                </a:path>
              </a:pathLst>
            </a:custGeom>
            <a:solidFill>
              <a:srgbClr val="F7BE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532224" y="0"/>
              <a:ext cx="3757916" cy="6078998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0" y="5655066"/>
            <a:ext cx="2441575" cy="4063365"/>
            <a:chOff x="0" y="5655066"/>
            <a:chExt cx="2441575" cy="406336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655066"/>
              <a:ext cx="2374535" cy="406305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4326" y="8648442"/>
              <a:ext cx="2154555" cy="1069975"/>
            </a:xfrm>
            <a:custGeom>
              <a:avLst/>
              <a:gdLst/>
              <a:ahLst/>
              <a:cxnLst/>
              <a:rect l="l" t="t" r="r" b="b"/>
              <a:pathLst>
                <a:path w="2154555" h="1069975">
                  <a:moveTo>
                    <a:pt x="2059539" y="700500"/>
                  </a:moveTo>
                  <a:lnTo>
                    <a:pt x="1677011" y="565306"/>
                  </a:lnTo>
                  <a:lnTo>
                    <a:pt x="2153981" y="446641"/>
                  </a:lnTo>
                  <a:lnTo>
                    <a:pt x="2135629" y="498079"/>
                  </a:lnTo>
                  <a:lnTo>
                    <a:pt x="2081609" y="642186"/>
                  </a:lnTo>
                  <a:lnTo>
                    <a:pt x="2059539" y="700500"/>
                  </a:lnTo>
                  <a:close/>
                </a:path>
                <a:path w="2154555" h="1069975">
                  <a:moveTo>
                    <a:pt x="0" y="567983"/>
                  </a:moveTo>
                  <a:lnTo>
                    <a:pt x="23742" y="479821"/>
                  </a:lnTo>
                  <a:lnTo>
                    <a:pt x="76159" y="285887"/>
                  </a:lnTo>
                  <a:lnTo>
                    <a:pt x="129010" y="92107"/>
                  </a:lnTo>
                  <a:lnTo>
                    <a:pt x="154056" y="4387"/>
                  </a:lnTo>
                  <a:lnTo>
                    <a:pt x="172830" y="0"/>
                  </a:lnTo>
                  <a:lnTo>
                    <a:pt x="1677011" y="565306"/>
                  </a:lnTo>
                  <a:lnTo>
                    <a:pt x="2059539" y="700500"/>
                  </a:lnTo>
                  <a:lnTo>
                    <a:pt x="2027388" y="785450"/>
                  </a:lnTo>
                  <a:lnTo>
                    <a:pt x="2002706" y="850417"/>
                  </a:lnTo>
                  <a:lnTo>
                    <a:pt x="1555903" y="1036225"/>
                  </a:lnTo>
                  <a:lnTo>
                    <a:pt x="1470633" y="1069682"/>
                  </a:lnTo>
                  <a:lnTo>
                    <a:pt x="0" y="567983"/>
                  </a:lnTo>
                  <a:close/>
                </a:path>
              </a:pathLst>
            </a:custGeom>
            <a:solidFill>
              <a:srgbClr val="4A16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7583" y="6579969"/>
              <a:ext cx="2323431" cy="3092090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137933" y="1667162"/>
            <a:ext cx="1200150" cy="105537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441343" y="4162572"/>
            <a:ext cx="6499225" cy="1107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100" b="1" spc="-170" dirty="0">
                <a:solidFill>
                  <a:srgbClr val="493323"/>
                </a:solidFill>
                <a:latin typeface="Arial"/>
                <a:cs typeface="Arial"/>
              </a:rPr>
              <a:t>Present</a:t>
            </a:r>
            <a:r>
              <a:rPr sz="7100" b="1" spc="-55" dirty="0">
                <a:solidFill>
                  <a:srgbClr val="493323"/>
                </a:solidFill>
                <a:latin typeface="Arial"/>
                <a:cs typeface="Arial"/>
              </a:rPr>
              <a:t> </a:t>
            </a:r>
            <a:r>
              <a:rPr sz="7100" b="1" spc="-5" dirty="0">
                <a:solidFill>
                  <a:srgbClr val="493323"/>
                </a:solidFill>
                <a:latin typeface="Arial"/>
                <a:cs typeface="Arial"/>
              </a:rPr>
              <a:t>Perfect</a:t>
            </a:r>
            <a:endParaRPr sz="71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453237" y="9004597"/>
            <a:ext cx="3181350" cy="4940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endParaRPr sz="305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62180" rIns="0" bIns="0" rtlCol="0">
            <a:spAutoFit/>
          </a:bodyPr>
          <a:lstStyle/>
          <a:p>
            <a:pPr marL="4438015" marR="5080" indent="-500380">
              <a:lnSpc>
                <a:spcPct val="116100"/>
              </a:lnSpc>
              <a:spcBef>
                <a:spcPts val="95"/>
              </a:spcBef>
            </a:pPr>
            <a:r>
              <a:rPr sz="4200" spc="-120" dirty="0"/>
              <a:t>1.</a:t>
            </a:r>
            <a:r>
              <a:rPr sz="4200" spc="240" dirty="0"/>
              <a:t> </a:t>
            </a:r>
            <a:r>
              <a:rPr sz="4200" b="1" spc="150" dirty="0">
                <a:latin typeface="Courier New"/>
                <a:cs typeface="Courier New"/>
              </a:rPr>
              <a:t>Действие</a:t>
            </a:r>
            <a:r>
              <a:rPr sz="4200" b="1" spc="-1430" dirty="0">
                <a:latin typeface="Courier New"/>
                <a:cs typeface="Courier New"/>
              </a:rPr>
              <a:t> </a:t>
            </a:r>
            <a:r>
              <a:rPr sz="4200" b="1" spc="290" dirty="0">
                <a:latin typeface="Courier New"/>
                <a:cs typeface="Courier New"/>
              </a:rPr>
              <a:t>произошло</a:t>
            </a:r>
            <a:r>
              <a:rPr sz="4200" b="1" spc="-1425" dirty="0">
                <a:latin typeface="Courier New"/>
                <a:cs typeface="Courier New"/>
              </a:rPr>
              <a:t> </a:t>
            </a:r>
            <a:r>
              <a:rPr sz="4200" b="1" spc="160" dirty="0">
                <a:latin typeface="Courier New"/>
                <a:cs typeface="Courier New"/>
              </a:rPr>
              <a:t>в</a:t>
            </a:r>
            <a:r>
              <a:rPr sz="4200" b="1" spc="-1430" dirty="0">
                <a:latin typeface="Courier New"/>
                <a:cs typeface="Courier New"/>
              </a:rPr>
              <a:t> </a:t>
            </a:r>
            <a:r>
              <a:rPr sz="4200" b="1" spc="465" dirty="0">
                <a:latin typeface="Courier New"/>
                <a:cs typeface="Courier New"/>
              </a:rPr>
              <a:t>прошлом</a:t>
            </a:r>
            <a:r>
              <a:rPr sz="4200" b="1" spc="-1425" dirty="0">
                <a:latin typeface="Courier New"/>
                <a:cs typeface="Courier New"/>
              </a:rPr>
              <a:t> </a:t>
            </a:r>
            <a:r>
              <a:rPr sz="4200" b="1" spc="500" dirty="0">
                <a:latin typeface="Courier New"/>
                <a:cs typeface="Courier New"/>
              </a:rPr>
              <a:t>и</a:t>
            </a:r>
            <a:r>
              <a:rPr sz="4200" b="1" spc="-1430" dirty="0">
                <a:latin typeface="Courier New"/>
                <a:cs typeface="Courier New"/>
              </a:rPr>
              <a:t> </a:t>
            </a:r>
            <a:r>
              <a:rPr sz="4200" b="1" spc="250" dirty="0">
                <a:latin typeface="Courier New"/>
                <a:cs typeface="Courier New"/>
              </a:rPr>
              <a:t>имеет </a:t>
            </a:r>
            <a:r>
              <a:rPr sz="4200" b="1" spc="-2505" dirty="0">
                <a:latin typeface="Courier New"/>
                <a:cs typeface="Courier New"/>
              </a:rPr>
              <a:t> </a:t>
            </a:r>
            <a:r>
              <a:rPr sz="4200" b="1" spc="-40" dirty="0">
                <a:latin typeface="Courier New"/>
                <a:cs typeface="Courier New"/>
              </a:rPr>
              <a:t>результат</a:t>
            </a:r>
            <a:r>
              <a:rPr sz="4200" b="1" spc="-1430" dirty="0">
                <a:latin typeface="Courier New"/>
                <a:cs typeface="Courier New"/>
              </a:rPr>
              <a:t> </a:t>
            </a:r>
            <a:r>
              <a:rPr sz="4200" b="1" spc="160" dirty="0">
                <a:latin typeface="Courier New"/>
                <a:cs typeface="Courier New"/>
              </a:rPr>
              <a:t>в</a:t>
            </a:r>
            <a:r>
              <a:rPr sz="4200" b="1" spc="-1430" dirty="0">
                <a:latin typeface="Courier New"/>
                <a:cs typeface="Courier New"/>
              </a:rPr>
              <a:t> </a:t>
            </a:r>
            <a:r>
              <a:rPr sz="4200" b="1" spc="260" dirty="0">
                <a:latin typeface="Courier New"/>
                <a:cs typeface="Courier New"/>
              </a:rPr>
              <a:t>настоящем</a:t>
            </a:r>
            <a:endParaRPr sz="4200">
              <a:latin typeface="Courier New"/>
              <a:cs typeface="Courier New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83355" y="3025229"/>
            <a:ext cx="6106795" cy="21761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3800" spc="-100" dirty="0">
                <a:latin typeface="Microsoft Sans Serif"/>
                <a:cs typeface="Microsoft Sans Serif"/>
              </a:rPr>
              <a:t>I</a:t>
            </a:r>
            <a:r>
              <a:rPr sz="3800" spc="-40" dirty="0">
                <a:latin typeface="Microsoft Sans Serif"/>
                <a:cs typeface="Microsoft Sans Serif"/>
              </a:rPr>
              <a:t> </a:t>
            </a:r>
            <a:r>
              <a:rPr sz="3800" b="1" u="heavy" spc="1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have</a:t>
            </a:r>
            <a:r>
              <a:rPr sz="3800" b="1" u="heavy" spc="-8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3800" b="1" u="heavy" spc="1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done</a:t>
            </a:r>
            <a:r>
              <a:rPr sz="3800" b="1" spc="-80" dirty="0">
                <a:latin typeface="Arial"/>
                <a:cs typeface="Arial"/>
              </a:rPr>
              <a:t> </a:t>
            </a:r>
            <a:r>
              <a:rPr sz="3800" spc="15" dirty="0">
                <a:latin typeface="Microsoft Sans Serif"/>
                <a:cs typeface="Microsoft Sans Serif"/>
              </a:rPr>
              <a:t>my</a:t>
            </a:r>
            <a:r>
              <a:rPr sz="3800" spc="-35" dirty="0">
                <a:latin typeface="Microsoft Sans Serif"/>
                <a:cs typeface="Microsoft Sans Serif"/>
              </a:rPr>
              <a:t> </a:t>
            </a:r>
            <a:r>
              <a:rPr sz="3800" spc="55" dirty="0">
                <a:latin typeface="Microsoft Sans Serif"/>
                <a:cs typeface="Microsoft Sans Serif"/>
              </a:rPr>
              <a:t>homework.</a:t>
            </a:r>
            <a:endParaRPr sz="3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69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3800" spc="-55" dirty="0">
                <a:latin typeface="Microsoft Sans Serif"/>
                <a:cs typeface="Microsoft Sans Serif"/>
              </a:rPr>
              <a:t>Oh,</a:t>
            </a:r>
            <a:r>
              <a:rPr sz="3800" spc="-35" dirty="0">
                <a:latin typeface="Microsoft Sans Serif"/>
                <a:cs typeface="Microsoft Sans Serif"/>
              </a:rPr>
              <a:t> </a:t>
            </a:r>
            <a:r>
              <a:rPr sz="3800" spc="-100" dirty="0">
                <a:latin typeface="Microsoft Sans Serif"/>
                <a:cs typeface="Microsoft Sans Serif"/>
              </a:rPr>
              <a:t>I</a:t>
            </a:r>
            <a:r>
              <a:rPr sz="3800" spc="-35" dirty="0">
                <a:latin typeface="Microsoft Sans Serif"/>
                <a:cs typeface="Microsoft Sans Serif"/>
              </a:rPr>
              <a:t> </a:t>
            </a:r>
            <a:r>
              <a:rPr sz="3800" b="1" u="heavy" spc="1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have</a:t>
            </a:r>
            <a:r>
              <a:rPr sz="3800" b="1" u="heavy" spc="-8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3800" b="1" u="heavy" spc="1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cut</a:t>
            </a:r>
            <a:r>
              <a:rPr sz="3800" b="1" spc="-75" dirty="0">
                <a:latin typeface="Arial"/>
                <a:cs typeface="Arial"/>
              </a:rPr>
              <a:t> </a:t>
            </a:r>
            <a:r>
              <a:rPr sz="3800" spc="15" dirty="0">
                <a:latin typeface="Microsoft Sans Serif"/>
                <a:cs typeface="Microsoft Sans Serif"/>
              </a:rPr>
              <a:t>my</a:t>
            </a:r>
            <a:r>
              <a:rPr sz="3800" spc="-35" dirty="0">
                <a:latin typeface="Microsoft Sans Serif"/>
                <a:cs typeface="Microsoft Sans Serif"/>
              </a:rPr>
              <a:t> </a:t>
            </a:r>
            <a:r>
              <a:rPr sz="3800" spc="15" dirty="0">
                <a:latin typeface="Microsoft Sans Serif"/>
                <a:cs typeface="Microsoft Sans Serif"/>
              </a:rPr>
              <a:t>finger.</a:t>
            </a:r>
            <a:endParaRPr sz="38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1470" y="6689445"/>
            <a:ext cx="7176134" cy="3216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 spc="-55" dirty="0">
                <a:latin typeface="Microsoft Sans Serif"/>
                <a:cs typeface="Microsoft Sans Serif"/>
              </a:rPr>
              <a:t>2.</a:t>
            </a:r>
            <a:r>
              <a:rPr sz="4200" spc="-45" dirty="0">
                <a:latin typeface="Microsoft Sans Serif"/>
                <a:cs typeface="Microsoft Sans Serif"/>
              </a:rPr>
              <a:t> </a:t>
            </a:r>
            <a:r>
              <a:rPr sz="4200" b="1" spc="235" dirty="0">
                <a:latin typeface="Arial"/>
                <a:cs typeface="Arial"/>
              </a:rPr>
              <a:t>Жизненный</a:t>
            </a:r>
            <a:r>
              <a:rPr sz="4200" b="1" spc="-95" dirty="0">
                <a:latin typeface="Arial"/>
                <a:cs typeface="Arial"/>
              </a:rPr>
              <a:t> </a:t>
            </a:r>
            <a:r>
              <a:rPr sz="4200" b="1" spc="120" dirty="0">
                <a:latin typeface="Arial"/>
                <a:cs typeface="Arial"/>
              </a:rPr>
              <a:t>опыт</a:t>
            </a:r>
            <a:endParaRPr sz="4200">
              <a:latin typeface="Arial"/>
              <a:cs typeface="Arial"/>
            </a:endParaRPr>
          </a:p>
          <a:p>
            <a:pPr marL="1047750">
              <a:lnSpc>
                <a:spcPct val="100000"/>
              </a:lnSpc>
              <a:spcBef>
                <a:spcPts val="4110"/>
              </a:spcBef>
            </a:pPr>
            <a:r>
              <a:rPr sz="4200" spc="-110" dirty="0">
                <a:latin typeface="Microsoft Sans Serif"/>
                <a:cs typeface="Microsoft Sans Serif"/>
              </a:rPr>
              <a:t>I</a:t>
            </a:r>
            <a:r>
              <a:rPr sz="4200" spc="-35" dirty="0">
                <a:latin typeface="Microsoft Sans Serif"/>
                <a:cs typeface="Microsoft Sans Serif"/>
              </a:rPr>
              <a:t> </a:t>
            </a:r>
            <a:r>
              <a:rPr sz="4200" b="1" u="heavy" spc="1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have</a:t>
            </a:r>
            <a:r>
              <a:rPr sz="4200" b="1" u="heavy" spc="-9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4200" b="1" u="heavy" spc="1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been</a:t>
            </a:r>
            <a:r>
              <a:rPr sz="4200" b="1" spc="-85" dirty="0">
                <a:latin typeface="Arial"/>
                <a:cs typeface="Arial"/>
              </a:rPr>
              <a:t> </a:t>
            </a:r>
            <a:r>
              <a:rPr sz="4200" spc="180" dirty="0">
                <a:latin typeface="Microsoft Sans Serif"/>
                <a:cs typeface="Microsoft Sans Serif"/>
              </a:rPr>
              <a:t>to</a:t>
            </a:r>
            <a:r>
              <a:rPr sz="4200" spc="-35" dirty="0">
                <a:latin typeface="Microsoft Sans Serif"/>
                <a:cs typeface="Microsoft Sans Serif"/>
              </a:rPr>
              <a:t> </a:t>
            </a:r>
            <a:r>
              <a:rPr sz="4200" spc="114" dirty="0">
                <a:latin typeface="Microsoft Sans Serif"/>
                <a:cs typeface="Microsoft Sans Serif"/>
              </a:rPr>
              <a:t>the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spc="-245" dirty="0">
                <a:latin typeface="Microsoft Sans Serif"/>
                <a:cs typeface="Microsoft Sans Serif"/>
              </a:rPr>
              <a:t>USA.</a:t>
            </a:r>
            <a:endParaRPr sz="4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5200">
              <a:latin typeface="Microsoft Sans Serif"/>
              <a:cs typeface="Microsoft Sans Serif"/>
            </a:endParaRPr>
          </a:p>
          <a:p>
            <a:pPr marL="1017905">
              <a:lnSpc>
                <a:spcPct val="100000"/>
              </a:lnSpc>
            </a:pPr>
            <a:r>
              <a:rPr sz="4200" spc="-125" dirty="0">
                <a:latin typeface="Microsoft Sans Serif"/>
                <a:cs typeface="Microsoft Sans Serif"/>
              </a:rPr>
              <a:t>We</a:t>
            </a:r>
            <a:r>
              <a:rPr sz="4200" spc="-40" dirty="0">
                <a:latin typeface="Microsoft Sans Serif"/>
                <a:cs typeface="Microsoft Sans Serif"/>
              </a:rPr>
              <a:t> </a:t>
            </a:r>
            <a:r>
              <a:rPr sz="4200" b="1" u="heavy" spc="1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have</a:t>
            </a:r>
            <a:r>
              <a:rPr sz="4200" b="1" u="heavy" spc="-9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4200" b="1" u="heavy" spc="15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ridden</a:t>
            </a:r>
            <a:r>
              <a:rPr sz="4200" b="1" spc="-95" dirty="0">
                <a:latin typeface="Arial"/>
                <a:cs typeface="Arial"/>
              </a:rPr>
              <a:t> </a:t>
            </a:r>
            <a:r>
              <a:rPr sz="4200" spc="-114" dirty="0">
                <a:latin typeface="Microsoft Sans Serif"/>
                <a:cs typeface="Microsoft Sans Serif"/>
              </a:rPr>
              <a:t>a</a:t>
            </a:r>
            <a:r>
              <a:rPr sz="4200" spc="-40" dirty="0">
                <a:latin typeface="Microsoft Sans Serif"/>
                <a:cs typeface="Microsoft Sans Serif"/>
              </a:rPr>
              <a:t> </a:t>
            </a:r>
            <a:r>
              <a:rPr sz="4200" spc="25" dirty="0">
                <a:latin typeface="Microsoft Sans Serif"/>
                <a:cs typeface="Microsoft Sans Serif"/>
              </a:rPr>
              <a:t>horse.</a:t>
            </a:r>
            <a:endParaRPr sz="4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1701" y="158117"/>
            <a:ext cx="16845280" cy="9435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8110" marR="1990725">
              <a:lnSpc>
                <a:spcPct val="116100"/>
              </a:lnSpc>
              <a:spcBef>
                <a:spcPts val="95"/>
              </a:spcBef>
            </a:pPr>
            <a:r>
              <a:rPr sz="4200" spc="-55" dirty="0">
                <a:latin typeface="Microsoft Sans Serif"/>
                <a:cs typeface="Microsoft Sans Serif"/>
              </a:rPr>
              <a:t>3.</a:t>
            </a:r>
            <a:r>
              <a:rPr sz="4200" spc="-25" dirty="0">
                <a:latin typeface="Microsoft Sans Serif"/>
                <a:cs typeface="Microsoft Sans Serif"/>
              </a:rPr>
              <a:t> </a:t>
            </a:r>
            <a:r>
              <a:rPr sz="4200" b="1" spc="195" dirty="0">
                <a:latin typeface="Arial"/>
                <a:cs typeface="Arial"/>
              </a:rPr>
              <a:t>Действие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105" dirty="0">
                <a:latin typeface="Arial"/>
                <a:cs typeface="Arial"/>
              </a:rPr>
              <a:t>началось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100" dirty="0">
                <a:latin typeface="Arial"/>
                <a:cs typeface="Arial"/>
              </a:rPr>
              <a:t>в</a:t>
            </a:r>
            <a:r>
              <a:rPr sz="4200" b="1" spc="-75" dirty="0">
                <a:latin typeface="Arial"/>
                <a:cs typeface="Arial"/>
              </a:rPr>
              <a:t> </a:t>
            </a:r>
            <a:r>
              <a:rPr sz="4200" b="1" spc="200" dirty="0">
                <a:latin typeface="Arial"/>
                <a:cs typeface="Arial"/>
              </a:rPr>
              <a:t>прошлом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440" dirty="0">
                <a:latin typeface="Arial"/>
                <a:cs typeface="Arial"/>
              </a:rPr>
              <a:t>и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20" dirty="0">
                <a:latin typeface="Arial"/>
                <a:cs typeface="Arial"/>
              </a:rPr>
              <a:t>всё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290" dirty="0">
                <a:latin typeface="Arial"/>
                <a:cs typeface="Arial"/>
              </a:rPr>
              <a:t>ещё</a:t>
            </a:r>
            <a:r>
              <a:rPr sz="4200" b="1" spc="-75" dirty="0">
                <a:latin typeface="Arial"/>
                <a:cs typeface="Arial"/>
              </a:rPr>
              <a:t> </a:t>
            </a:r>
            <a:r>
              <a:rPr sz="4200" b="1" spc="120" dirty="0">
                <a:latin typeface="Arial"/>
                <a:cs typeface="Arial"/>
              </a:rPr>
              <a:t>длится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-180" dirty="0">
                <a:latin typeface="Arial"/>
                <a:cs typeface="Arial"/>
              </a:rPr>
              <a:t>с </a:t>
            </a:r>
            <a:r>
              <a:rPr sz="4200" b="1" spc="-1150" dirty="0">
                <a:latin typeface="Arial"/>
                <a:cs typeface="Arial"/>
              </a:rPr>
              <a:t> </a:t>
            </a:r>
            <a:r>
              <a:rPr sz="4200" b="1" spc="210" dirty="0">
                <a:latin typeface="Arial"/>
                <a:cs typeface="Arial"/>
              </a:rPr>
              <a:t>глаголами</a:t>
            </a:r>
            <a:r>
              <a:rPr sz="4200" b="1" spc="-85" dirty="0">
                <a:latin typeface="Arial"/>
                <a:cs typeface="Arial"/>
              </a:rPr>
              <a:t> </a:t>
            </a:r>
            <a:r>
              <a:rPr sz="4200" b="1" spc="80" dirty="0">
                <a:latin typeface="Arial"/>
                <a:cs typeface="Arial"/>
              </a:rPr>
              <a:t>состояния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150" dirty="0">
                <a:latin typeface="Arial"/>
                <a:cs typeface="Arial"/>
              </a:rPr>
              <a:t>(know,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125" dirty="0">
                <a:latin typeface="Arial"/>
                <a:cs typeface="Arial"/>
              </a:rPr>
              <a:t>have,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85" dirty="0">
                <a:latin typeface="Arial"/>
                <a:cs typeface="Arial"/>
              </a:rPr>
              <a:t>be)</a:t>
            </a:r>
            <a:endParaRPr sz="4200">
              <a:latin typeface="Arial"/>
              <a:cs typeface="Arial"/>
            </a:endParaRPr>
          </a:p>
          <a:p>
            <a:pPr marL="1480185" marR="6847205">
              <a:lnSpc>
                <a:spcPct val="116100"/>
              </a:lnSpc>
              <a:spcBef>
                <a:spcPts val="3854"/>
              </a:spcBef>
            </a:pPr>
            <a:r>
              <a:rPr sz="4200" spc="-110" dirty="0">
                <a:latin typeface="Microsoft Sans Serif"/>
                <a:cs typeface="Microsoft Sans Serif"/>
              </a:rPr>
              <a:t>I</a:t>
            </a:r>
            <a:r>
              <a:rPr sz="4200" spc="-35" dirty="0">
                <a:latin typeface="Microsoft Sans Serif"/>
                <a:cs typeface="Microsoft Sans Serif"/>
              </a:rPr>
              <a:t> </a:t>
            </a:r>
            <a:r>
              <a:rPr sz="4200" b="1" u="heavy" spc="1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have</a:t>
            </a:r>
            <a:r>
              <a:rPr sz="4200" b="1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4200" b="1" u="heavy" spc="1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been</a:t>
            </a:r>
            <a:r>
              <a:rPr sz="4200" b="1" spc="-85" dirty="0">
                <a:latin typeface="Arial"/>
                <a:cs typeface="Arial"/>
              </a:rPr>
              <a:t> </a:t>
            </a:r>
            <a:r>
              <a:rPr sz="4200" spc="65" dirty="0">
                <a:latin typeface="Microsoft Sans Serif"/>
                <a:cs typeface="Microsoft Sans Serif"/>
              </a:rPr>
              <a:t>in</a:t>
            </a:r>
            <a:r>
              <a:rPr sz="4200" spc="-35" dirty="0">
                <a:latin typeface="Microsoft Sans Serif"/>
                <a:cs typeface="Microsoft Sans Serif"/>
              </a:rPr>
              <a:t> </a:t>
            </a:r>
            <a:r>
              <a:rPr sz="4200" spc="20" dirty="0">
                <a:latin typeface="Microsoft Sans Serif"/>
                <a:cs typeface="Microsoft Sans Serif"/>
              </a:rPr>
              <a:t>Moscow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spc="150" dirty="0">
                <a:latin typeface="Microsoft Sans Serif"/>
                <a:cs typeface="Microsoft Sans Serif"/>
              </a:rPr>
              <a:t>for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spc="60" dirty="0">
                <a:latin typeface="Microsoft Sans Serif"/>
                <a:cs typeface="Microsoft Sans Serif"/>
              </a:rPr>
              <a:t>2</a:t>
            </a:r>
            <a:r>
              <a:rPr sz="4200" spc="-35" dirty="0">
                <a:latin typeface="Microsoft Sans Serif"/>
                <a:cs typeface="Microsoft Sans Serif"/>
              </a:rPr>
              <a:t> </a:t>
            </a:r>
            <a:r>
              <a:rPr sz="4200" spc="-65" dirty="0">
                <a:latin typeface="Microsoft Sans Serif"/>
                <a:cs typeface="Microsoft Sans Serif"/>
              </a:rPr>
              <a:t>years. </a:t>
            </a:r>
            <a:r>
              <a:rPr sz="4200" spc="-1100" dirty="0">
                <a:latin typeface="Microsoft Sans Serif"/>
                <a:cs typeface="Microsoft Sans Serif"/>
              </a:rPr>
              <a:t> </a:t>
            </a:r>
            <a:r>
              <a:rPr sz="4200" dirty="0">
                <a:latin typeface="Microsoft Sans Serif"/>
                <a:cs typeface="Microsoft Sans Serif"/>
              </a:rPr>
              <a:t> </a:t>
            </a:r>
            <a:r>
              <a:rPr sz="4200" spc="-110" dirty="0">
                <a:latin typeface="Microsoft Sans Serif"/>
                <a:cs typeface="Microsoft Sans Serif"/>
              </a:rPr>
              <a:t>I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b="1" u="heavy" spc="1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have</a:t>
            </a:r>
            <a:r>
              <a:rPr sz="4200" b="1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4200" b="1" u="heavy" spc="16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had</a:t>
            </a:r>
            <a:r>
              <a:rPr sz="4200" b="1" spc="-85" dirty="0">
                <a:latin typeface="Arial"/>
                <a:cs typeface="Arial"/>
              </a:rPr>
              <a:t> </a:t>
            </a:r>
            <a:r>
              <a:rPr sz="4200" spc="55" dirty="0">
                <a:latin typeface="Microsoft Sans Serif"/>
                <a:cs typeface="Microsoft Sans Serif"/>
              </a:rPr>
              <a:t>this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spc="5" dirty="0">
                <a:latin typeface="Microsoft Sans Serif"/>
                <a:cs typeface="Microsoft Sans Serif"/>
              </a:rPr>
              <a:t>car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spc="150" dirty="0">
                <a:latin typeface="Microsoft Sans Serif"/>
                <a:cs typeface="Microsoft Sans Serif"/>
              </a:rPr>
              <a:t>for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spc="60" dirty="0">
                <a:latin typeface="Microsoft Sans Serif"/>
                <a:cs typeface="Microsoft Sans Serif"/>
              </a:rPr>
              <a:t>10</a:t>
            </a:r>
            <a:r>
              <a:rPr sz="4200" spc="-25" dirty="0">
                <a:latin typeface="Microsoft Sans Serif"/>
                <a:cs typeface="Microsoft Sans Serif"/>
              </a:rPr>
              <a:t> </a:t>
            </a:r>
            <a:r>
              <a:rPr sz="4200" spc="-65" dirty="0">
                <a:latin typeface="Microsoft Sans Serif"/>
                <a:cs typeface="Microsoft Sans Serif"/>
              </a:rPr>
              <a:t>years.</a:t>
            </a:r>
            <a:endParaRPr sz="4200">
              <a:latin typeface="Microsoft Sans Serif"/>
              <a:cs typeface="Microsoft Sans Serif"/>
            </a:endParaRPr>
          </a:p>
          <a:p>
            <a:pPr marL="1480185">
              <a:lnSpc>
                <a:spcPct val="100000"/>
              </a:lnSpc>
              <a:spcBef>
                <a:spcPts val="810"/>
              </a:spcBef>
            </a:pPr>
            <a:r>
              <a:rPr sz="4200" spc="-110" dirty="0">
                <a:latin typeface="Microsoft Sans Serif"/>
                <a:cs typeface="Microsoft Sans Serif"/>
              </a:rPr>
              <a:t>I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b="1" u="heavy" spc="1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have</a:t>
            </a:r>
            <a:r>
              <a:rPr sz="4200" b="1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4200" b="1" u="heavy" spc="2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known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spc="110" dirty="0">
                <a:latin typeface="Microsoft Sans Serif"/>
                <a:cs typeface="Microsoft Sans Serif"/>
              </a:rPr>
              <a:t>him</a:t>
            </a:r>
            <a:r>
              <a:rPr sz="4200" spc="-30" dirty="0">
                <a:latin typeface="Microsoft Sans Serif"/>
                <a:cs typeface="Microsoft Sans Serif"/>
              </a:rPr>
              <a:t> since</a:t>
            </a:r>
            <a:r>
              <a:rPr sz="4200" spc="-25" dirty="0">
                <a:latin typeface="Microsoft Sans Serif"/>
                <a:cs typeface="Microsoft Sans Serif"/>
              </a:rPr>
              <a:t> </a:t>
            </a:r>
            <a:r>
              <a:rPr sz="4200" spc="-20" dirty="0">
                <a:latin typeface="Microsoft Sans Serif"/>
                <a:cs typeface="Microsoft Sans Serif"/>
              </a:rPr>
              <a:t>Christmas.</a:t>
            </a:r>
            <a:endParaRPr sz="4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8100">
              <a:latin typeface="Microsoft Sans Serif"/>
              <a:cs typeface="Microsoft Sans Serif"/>
            </a:endParaRPr>
          </a:p>
          <a:p>
            <a:pPr marL="12700" marR="5080">
              <a:lnSpc>
                <a:spcPct val="116100"/>
              </a:lnSpc>
            </a:pPr>
            <a:r>
              <a:rPr sz="4200" spc="-55" dirty="0">
                <a:latin typeface="Microsoft Sans Serif"/>
                <a:cs typeface="Microsoft Sans Serif"/>
              </a:rPr>
              <a:t>4.</a:t>
            </a:r>
            <a:r>
              <a:rPr sz="4200" spc="-20" dirty="0">
                <a:latin typeface="Microsoft Sans Serif"/>
                <a:cs typeface="Microsoft Sans Serif"/>
              </a:rPr>
              <a:t> </a:t>
            </a:r>
            <a:r>
              <a:rPr sz="4200" b="1" spc="195" dirty="0">
                <a:latin typeface="Arial"/>
                <a:cs typeface="Arial"/>
              </a:rPr>
              <a:t>Действие</a:t>
            </a:r>
            <a:r>
              <a:rPr sz="4200" b="1" spc="-75" dirty="0">
                <a:latin typeface="Arial"/>
                <a:cs typeface="Arial"/>
              </a:rPr>
              <a:t> </a:t>
            </a:r>
            <a:r>
              <a:rPr sz="4200" b="1" spc="185" dirty="0">
                <a:latin typeface="Arial"/>
                <a:cs typeface="Arial"/>
              </a:rPr>
              <a:t>произошло</a:t>
            </a:r>
            <a:r>
              <a:rPr sz="4200" b="1" spc="-70" dirty="0">
                <a:latin typeface="Arial"/>
                <a:cs typeface="Arial"/>
              </a:rPr>
              <a:t> </a:t>
            </a:r>
            <a:r>
              <a:rPr sz="4200" b="1" spc="100" dirty="0">
                <a:latin typeface="Arial"/>
                <a:cs typeface="Arial"/>
              </a:rPr>
              <a:t>в</a:t>
            </a:r>
            <a:r>
              <a:rPr sz="4200" b="1" spc="-75" dirty="0">
                <a:latin typeface="Arial"/>
                <a:cs typeface="Arial"/>
              </a:rPr>
              <a:t> </a:t>
            </a:r>
            <a:r>
              <a:rPr sz="4200" b="1" spc="170" dirty="0">
                <a:latin typeface="Arial"/>
                <a:cs typeface="Arial"/>
              </a:rPr>
              <a:t>период</a:t>
            </a:r>
            <a:r>
              <a:rPr sz="4200" b="1" spc="-75" dirty="0">
                <a:latin typeface="Arial"/>
                <a:cs typeface="Arial"/>
              </a:rPr>
              <a:t> </a:t>
            </a:r>
            <a:r>
              <a:rPr sz="4200" b="1" spc="204" dirty="0">
                <a:latin typeface="Arial"/>
                <a:cs typeface="Arial"/>
              </a:rPr>
              <a:t>времени,</a:t>
            </a:r>
            <a:r>
              <a:rPr sz="4200" b="1" spc="-70" dirty="0">
                <a:latin typeface="Arial"/>
                <a:cs typeface="Arial"/>
              </a:rPr>
              <a:t> </a:t>
            </a:r>
            <a:r>
              <a:rPr sz="4200" b="1" spc="190" dirty="0">
                <a:latin typeface="Arial"/>
                <a:cs typeface="Arial"/>
              </a:rPr>
              <a:t>который</a:t>
            </a:r>
            <a:r>
              <a:rPr sz="4200" b="1" spc="-75" dirty="0">
                <a:latin typeface="Arial"/>
                <a:cs typeface="Arial"/>
              </a:rPr>
              <a:t> </a:t>
            </a:r>
            <a:r>
              <a:rPr sz="4200" b="1" spc="290" dirty="0">
                <a:latin typeface="Arial"/>
                <a:cs typeface="Arial"/>
              </a:rPr>
              <a:t>ещё</a:t>
            </a:r>
            <a:r>
              <a:rPr sz="4200" b="1" spc="-75" dirty="0">
                <a:latin typeface="Arial"/>
                <a:cs typeface="Arial"/>
              </a:rPr>
              <a:t> </a:t>
            </a:r>
            <a:r>
              <a:rPr sz="4200" b="1" spc="190" dirty="0">
                <a:latin typeface="Arial"/>
                <a:cs typeface="Arial"/>
              </a:rPr>
              <a:t>не </a:t>
            </a:r>
            <a:r>
              <a:rPr sz="4200" b="1" spc="-1150" dirty="0">
                <a:latin typeface="Arial"/>
                <a:cs typeface="Arial"/>
              </a:rPr>
              <a:t> </a:t>
            </a:r>
            <a:r>
              <a:rPr sz="4200" b="1" spc="185" dirty="0">
                <a:latin typeface="Arial"/>
                <a:cs typeface="Arial"/>
              </a:rPr>
              <a:t>закончился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215" dirty="0">
                <a:latin typeface="Arial"/>
                <a:cs typeface="Arial"/>
              </a:rPr>
              <a:t>(with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45" dirty="0">
                <a:latin typeface="Arial"/>
                <a:cs typeface="Arial"/>
              </a:rPr>
              <a:t>words: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120" dirty="0">
                <a:latin typeface="Arial"/>
                <a:cs typeface="Arial"/>
              </a:rPr>
              <a:t>this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215" dirty="0">
                <a:latin typeface="Arial"/>
                <a:cs typeface="Arial"/>
              </a:rPr>
              <a:t>month,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120" dirty="0">
                <a:latin typeface="Arial"/>
                <a:cs typeface="Arial"/>
              </a:rPr>
              <a:t>this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185" dirty="0">
                <a:latin typeface="Arial"/>
                <a:cs typeface="Arial"/>
              </a:rPr>
              <a:t>week,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140" dirty="0">
                <a:latin typeface="Arial"/>
                <a:cs typeface="Arial"/>
              </a:rPr>
              <a:t>today,</a:t>
            </a:r>
            <a:r>
              <a:rPr sz="4200" b="1" spc="-80" dirty="0">
                <a:latin typeface="Arial"/>
                <a:cs typeface="Arial"/>
              </a:rPr>
              <a:t> </a:t>
            </a:r>
            <a:r>
              <a:rPr sz="4200" b="1" spc="120" dirty="0">
                <a:latin typeface="Arial"/>
                <a:cs typeface="Arial"/>
              </a:rPr>
              <a:t>this</a:t>
            </a:r>
            <a:endParaRPr sz="4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4200" b="1" spc="130" dirty="0">
                <a:latin typeface="Arial"/>
                <a:cs typeface="Arial"/>
              </a:rPr>
              <a:t>morning,</a:t>
            </a:r>
            <a:r>
              <a:rPr sz="4200" b="1" spc="-105" dirty="0">
                <a:latin typeface="Arial"/>
                <a:cs typeface="Arial"/>
              </a:rPr>
              <a:t> </a:t>
            </a:r>
            <a:r>
              <a:rPr sz="4200" b="1" spc="85" dirty="0">
                <a:latin typeface="Arial"/>
                <a:cs typeface="Arial"/>
              </a:rPr>
              <a:t>etc.)</a:t>
            </a:r>
            <a:endParaRPr sz="4200">
              <a:latin typeface="Arial"/>
              <a:cs typeface="Arial"/>
            </a:endParaRPr>
          </a:p>
          <a:p>
            <a:pPr marL="1250950">
              <a:lnSpc>
                <a:spcPct val="100000"/>
              </a:lnSpc>
              <a:spcBef>
                <a:spcPts val="3375"/>
              </a:spcBef>
            </a:pPr>
            <a:r>
              <a:rPr sz="4200" spc="-110" dirty="0">
                <a:latin typeface="Microsoft Sans Serif"/>
                <a:cs typeface="Microsoft Sans Serif"/>
              </a:rPr>
              <a:t>I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b="1" u="heavy" spc="1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have</a:t>
            </a:r>
            <a:r>
              <a:rPr sz="4200" b="1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4200" b="1" u="heavy" spc="3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met</a:t>
            </a:r>
            <a:r>
              <a:rPr sz="4200" b="1" spc="-85" dirty="0">
                <a:latin typeface="Arial"/>
                <a:cs typeface="Arial"/>
              </a:rPr>
              <a:t> </a:t>
            </a:r>
            <a:r>
              <a:rPr sz="4200" spc="15" dirty="0">
                <a:latin typeface="Microsoft Sans Serif"/>
                <a:cs typeface="Microsoft Sans Serif"/>
              </a:rPr>
              <a:t>my</a:t>
            </a:r>
            <a:r>
              <a:rPr sz="4200" spc="-25" dirty="0">
                <a:latin typeface="Microsoft Sans Serif"/>
                <a:cs typeface="Microsoft Sans Serif"/>
              </a:rPr>
              <a:t> </a:t>
            </a:r>
            <a:r>
              <a:rPr sz="4200" spc="95" dirty="0">
                <a:latin typeface="Microsoft Sans Serif"/>
                <a:cs typeface="Microsoft Sans Serif"/>
              </a:rPr>
              <a:t>friend</a:t>
            </a:r>
            <a:r>
              <a:rPr sz="4200" spc="-35" dirty="0">
                <a:latin typeface="Microsoft Sans Serif"/>
                <a:cs typeface="Microsoft Sans Serif"/>
              </a:rPr>
              <a:t> </a:t>
            </a:r>
            <a:r>
              <a:rPr sz="4200" spc="55" dirty="0">
                <a:solidFill>
                  <a:srgbClr val="1726AB"/>
                </a:solidFill>
                <a:latin typeface="Microsoft Sans Serif"/>
                <a:cs typeface="Microsoft Sans Serif"/>
              </a:rPr>
              <a:t>this</a:t>
            </a:r>
            <a:r>
              <a:rPr sz="4200" spc="-30" dirty="0">
                <a:solidFill>
                  <a:srgbClr val="1726AB"/>
                </a:solidFill>
                <a:latin typeface="Microsoft Sans Serif"/>
                <a:cs typeface="Microsoft Sans Serif"/>
              </a:rPr>
              <a:t> </a:t>
            </a:r>
            <a:r>
              <a:rPr sz="4200" spc="-60" dirty="0">
                <a:solidFill>
                  <a:srgbClr val="1726AB"/>
                </a:solidFill>
                <a:latin typeface="Microsoft Sans Serif"/>
                <a:cs typeface="Microsoft Sans Serif"/>
              </a:rPr>
              <a:t>week</a:t>
            </a:r>
            <a:r>
              <a:rPr sz="4200" spc="-60" dirty="0">
                <a:latin typeface="Microsoft Sans Serif"/>
                <a:cs typeface="Microsoft Sans Serif"/>
              </a:rPr>
              <a:t>.</a:t>
            </a:r>
            <a:endParaRPr sz="4200">
              <a:latin typeface="Microsoft Sans Serif"/>
              <a:cs typeface="Microsoft Sans Serif"/>
            </a:endParaRPr>
          </a:p>
          <a:p>
            <a:pPr marL="1250950">
              <a:lnSpc>
                <a:spcPct val="100000"/>
              </a:lnSpc>
              <a:spcBef>
                <a:spcPts val="810"/>
              </a:spcBef>
            </a:pPr>
            <a:r>
              <a:rPr sz="4200" spc="-110" dirty="0">
                <a:latin typeface="Microsoft Sans Serif"/>
                <a:cs typeface="Microsoft Sans Serif"/>
              </a:rPr>
              <a:t>I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b="1" u="heavy" spc="1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have</a:t>
            </a:r>
            <a:r>
              <a:rPr sz="4200" b="1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4200" b="1" u="heavy" spc="1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read</a:t>
            </a:r>
            <a:r>
              <a:rPr sz="4200" b="1" spc="-85" dirty="0">
                <a:latin typeface="Arial"/>
                <a:cs typeface="Arial"/>
              </a:rPr>
              <a:t> </a:t>
            </a:r>
            <a:r>
              <a:rPr sz="4200" spc="-114" dirty="0">
                <a:latin typeface="Microsoft Sans Serif"/>
                <a:cs typeface="Microsoft Sans Serif"/>
              </a:rPr>
              <a:t>a</a:t>
            </a:r>
            <a:r>
              <a:rPr sz="4200" spc="-25" dirty="0">
                <a:latin typeface="Microsoft Sans Serif"/>
                <a:cs typeface="Microsoft Sans Serif"/>
              </a:rPr>
              <a:t> </a:t>
            </a:r>
            <a:r>
              <a:rPr sz="4200" spc="95" dirty="0">
                <a:latin typeface="Microsoft Sans Serif"/>
                <a:cs typeface="Microsoft Sans Serif"/>
              </a:rPr>
              <a:t>wonderful</a:t>
            </a:r>
            <a:r>
              <a:rPr sz="4200" spc="-30" dirty="0">
                <a:latin typeface="Microsoft Sans Serif"/>
                <a:cs typeface="Microsoft Sans Serif"/>
              </a:rPr>
              <a:t> </a:t>
            </a:r>
            <a:r>
              <a:rPr sz="4200" spc="85" dirty="0">
                <a:latin typeface="Microsoft Sans Serif"/>
                <a:cs typeface="Microsoft Sans Serif"/>
              </a:rPr>
              <a:t>book</a:t>
            </a:r>
            <a:r>
              <a:rPr sz="4200" spc="-35" dirty="0">
                <a:latin typeface="Microsoft Sans Serif"/>
                <a:cs typeface="Microsoft Sans Serif"/>
              </a:rPr>
              <a:t> </a:t>
            </a:r>
            <a:r>
              <a:rPr sz="4200" spc="55" dirty="0">
                <a:solidFill>
                  <a:srgbClr val="1726AB"/>
                </a:solidFill>
                <a:latin typeface="Microsoft Sans Serif"/>
                <a:cs typeface="Microsoft Sans Serif"/>
              </a:rPr>
              <a:t>this</a:t>
            </a:r>
            <a:r>
              <a:rPr sz="4200" spc="-25" dirty="0">
                <a:solidFill>
                  <a:srgbClr val="1726AB"/>
                </a:solidFill>
                <a:latin typeface="Microsoft Sans Serif"/>
                <a:cs typeface="Microsoft Sans Serif"/>
              </a:rPr>
              <a:t> </a:t>
            </a:r>
            <a:r>
              <a:rPr sz="4200" spc="65" dirty="0">
                <a:solidFill>
                  <a:srgbClr val="1726AB"/>
                </a:solidFill>
                <a:latin typeface="Microsoft Sans Serif"/>
                <a:cs typeface="Microsoft Sans Serif"/>
              </a:rPr>
              <a:t>morning</a:t>
            </a:r>
            <a:r>
              <a:rPr sz="4200" spc="65" dirty="0">
                <a:latin typeface="Microsoft Sans Serif"/>
                <a:cs typeface="Microsoft Sans Serif"/>
              </a:rPr>
              <a:t>.</a:t>
            </a:r>
            <a:endParaRPr sz="4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6114" y="2708421"/>
            <a:ext cx="6572249" cy="112394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31154" y="4071389"/>
            <a:ext cx="6638924" cy="562927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95024" y="908162"/>
            <a:ext cx="11817350" cy="897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700" b="1" spc="305" dirty="0">
                <a:solidFill>
                  <a:srgbClr val="493323"/>
                </a:solidFill>
                <a:latin typeface="Courier New"/>
                <a:cs typeface="Courier New"/>
              </a:rPr>
              <a:t>У</a:t>
            </a:r>
            <a:r>
              <a:rPr sz="5700" b="1" spc="-265" dirty="0">
                <a:solidFill>
                  <a:srgbClr val="493323"/>
                </a:solidFill>
                <a:latin typeface="Courier New"/>
                <a:cs typeface="Courier New"/>
              </a:rPr>
              <a:t>т</a:t>
            </a:r>
            <a:r>
              <a:rPr sz="5700" b="1" spc="229" dirty="0">
                <a:solidFill>
                  <a:srgbClr val="493323"/>
                </a:solidFill>
                <a:latin typeface="Courier New"/>
                <a:cs typeface="Courier New"/>
              </a:rPr>
              <a:t>в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195" dirty="0">
                <a:solidFill>
                  <a:srgbClr val="493323"/>
                </a:solidFill>
                <a:latin typeface="Courier New"/>
                <a:cs typeface="Courier New"/>
              </a:rPr>
              <a:t>р</a:t>
            </a:r>
            <a:r>
              <a:rPr sz="5700" b="1" spc="370" dirty="0">
                <a:solidFill>
                  <a:srgbClr val="493323"/>
                </a:solidFill>
                <a:latin typeface="Courier New"/>
                <a:cs typeface="Courier New"/>
              </a:rPr>
              <a:t>д</a:t>
            </a:r>
            <a:r>
              <a:rPr sz="5700" b="1" spc="695" dirty="0">
                <a:solidFill>
                  <a:srgbClr val="493323"/>
                </a:solidFill>
                <a:latin typeface="Courier New"/>
                <a:cs typeface="Courier New"/>
              </a:rPr>
              <a:t>и</a:t>
            </a:r>
            <a:r>
              <a:rPr sz="5700" b="1" spc="-265" dirty="0">
                <a:solidFill>
                  <a:srgbClr val="493323"/>
                </a:solidFill>
                <a:latin typeface="Courier New"/>
                <a:cs typeface="Courier New"/>
              </a:rPr>
              <a:t>т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265" dirty="0">
                <a:solidFill>
                  <a:srgbClr val="493323"/>
                </a:solidFill>
                <a:latin typeface="Courier New"/>
                <a:cs typeface="Courier New"/>
              </a:rPr>
              <a:t>л</a:t>
            </a:r>
            <a:r>
              <a:rPr sz="5700" b="1" spc="85" dirty="0">
                <a:solidFill>
                  <a:srgbClr val="493323"/>
                </a:solidFill>
                <a:latin typeface="Courier New"/>
                <a:cs typeface="Courier New"/>
              </a:rPr>
              <a:t>ь</a:t>
            </a:r>
            <a:r>
              <a:rPr sz="5700" b="1" spc="360" dirty="0">
                <a:solidFill>
                  <a:srgbClr val="493323"/>
                </a:solidFill>
                <a:latin typeface="Courier New"/>
                <a:cs typeface="Courier New"/>
              </a:rPr>
              <a:t>н</a:t>
            </a:r>
            <a:r>
              <a:rPr sz="5700" b="1" spc="114" dirty="0">
                <a:solidFill>
                  <a:srgbClr val="493323"/>
                </a:solidFill>
                <a:latin typeface="Courier New"/>
                <a:cs typeface="Courier New"/>
              </a:rPr>
              <a:t>о</a:t>
            </a:r>
            <a:r>
              <a:rPr sz="5700" b="1" spc="-40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-1935" dirty="0">
                <a:solidFill>
                  <a:srgbClr val="493323"/>
                </a:solidFill>
                <a:latin typeface="Courier New"/>
                <a:cs typeface="Courier New"/>
              </a:rPr>
              <a:t> </a:t>
            </a:r>
            <a:r>
              <a:rPr sz="5700" b="1" spc="300" dirty="0">
                <a:solidFill>
                  <a:srgbClr val="493323"/>
                </a:solidFill>
                <a:latin typeface="Courier New"/>
                <a:cs typeface="Courier New"/>
              </a:rPr>
              <a:t>п</a:t>
            </a:r>
            <a:r>
              <a:rPr sz="5700" b="1" spc="195" dirty="0">
                <a:solidFill>
                  <a:srgbClr val="493323"/>
                </a:solidFill>
                <a:latin typeface="Courier New"/>
                <a:cs typeface="Courier New"/>
              </a:rPr>
              <a:t>р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370" dirty="0">
                <a:solidFill>
                  <a:srgbClr val="493323"/>
                </a:solidFill>
                <a:latin typeface="Courier New"/>
                <a:cs typeface="Courier New"/>
              </a:rPr>
              <a:t>д</a:t>
            </a:r>
            <a:r>
              <a:rPr sz="5700" b="1" spc="265" dirty="0">
                <a:solidFill>
                  <a:srgbClr val="493323"/>
                </a:solidFill>
                <a:latin typeface="Courier New"/>
                <a:cs typeface="Courier New"/>
              </a:rPr>
              <a:t>л</a:t>
            </a:r>
            <a:r>
              <a:rPr sz="5700" b="1" spc="114" dirty="0">
                <a:solidFill>
                  <a:srgbClr val="493323"/>
                </a:solidFill>
                <a:latin typeface="Courier New"/>
                <a:cs typeface="Courier New"/>
              </a:rPr>
              <a:t>о</a:t>
            </a:r>
            <a:r>
              <a:rPr sz="5700" b="1" spc="1565" dirty="0">
                <a:solidFill>
                  <a:srgbClr val="493323"/>
                </a:solidFill>
                <a:latin typeface="Courier New"/>
                <a:cs typeface="Courier New"/>
              </a:rPr>
              <a:t>ж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360" dirty="0">
                <a:solidFill>
                  <a:srgbClr val="493323"/>
                </a:solidFill>
                <a:latin typeface="Courier New"/>
                <a:cs typeface="Courier New"/>
              </a:rPr>
              <a:t>н</a:t>
            </a:r>
            <a:r>
              <a:rPr sz="5700" b="1" spc="695" dirty="0">
                <a:solidFill>
                  <a:srgbClr val="493323"/>
                </a:solidFill>
                <a:latin typeface="Courier New"/>
                <a:cs typeface="Courier New"/>
              </a:rPr>
              <a:t>и</a:t>
            </a:r>
            <a:r>
              <a:rPr sz="5700" b="1" spc="-40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endParaRPr sz="57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8700" y="3150700"/>
            <a:ext cx="12620625" cy="5695950"/>
            <a:chOff x="1028700" y="3150700"/>
            <a:chExt cx="12620625" cy="56959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8700" y="3150700"/>
              <a:ext cx="12620624" cy="569594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837522" y="4931435"/>
              <a:ext cx="582930" cy="275590"/>
            </a:xfrm>
            <a:custGeom>
              <a:avLst/>
              <a:gdLst/>
              <a:ahLst/>
              <a:cxnLst/>
              <a:rect l="l" t="t" r="r" b="b"/>
              <a:pathLst>
                <a:path w="582929" h="275589">
                  <a:moveTo>
                    <a:pt x="267877" y="154912"/>
                  </a:moveTo>
                  <a:lnTo>
                    <a:pt x="267877" y="154912"/>
                  </a:lnTo>
                  <a:lnTo>
                    <a:pt x="267877" y="107126"/>
                  </a:lnTo>
                  <a:lnTo>
                    <a:pt x="267877" y="230361"/>
                  </a:lnTo>
                  <a:lnTo>
                    <a:pt x="267877" y="230354"/>
                  </a:lnTo>
                  <a:lnTo>
                    <a:pt x="267877" y="86203"/>
                  </a:lnTo>
                  <a:lnTo>
                    <a:pt x="268236" y="81611"/>
                  </a:lnTo>
                  <a:lnTo>
                    <a:pt x="267877" y="77740"/>
                  </a:lnTo>
                  <a:lnTo>
                    <a:pt x="267517" y="73868"/>
                  </a:lnTo>
                  <a:lnTo>
                    <a:pt x="266916" y="70251"/>
                  </a:lnTo>
                  <a:lnTo>
                    <a:pt x="265718" y="67229"/>
                  </a:lnTo>
                  <a:lnTo>
                    <a:pt x="264519" y="64207"/>
                  </a:lnTo>
                  <a:lnTo>
                    <a:pt x="262820" y="61691"/>
                  </a:lnTo>
                  <a:lnTo>
                    <a:pt x="260687" y="59607"/>
                  </a:lnTo>
                  <a:lnTo>
                    <a:pt x="258554" y="57524"/>
                  </a:lnTo>
                  <a:lnTo>
                    <a:pt x="255515" y="55626"/>
                  </a:lnTo>
                  <a:lnTo>
                    <a:pt x="252917" y="54726"/>
                  </a:lnTo>
                  <a:lnTo>
                    <a:pt x="250319" y="53826"/>
                  </a:lnTo>
                  <a:lnTo>
                    <a:pt x="233830" y="65724"/>
                  </a:lnTo>
                  <a:lnTo>
                    <a:pt x="232526" y="68715"/>
                  </a:lnTo>
                  <a:lnTo>
                    <a:pt x="231559" y="72319"/>
                  </a:lnTo>
                  <a:lnTo>
                    <a:pt x="230764" y="76057"/>
                  </a:lnTo>
                  <a:lnTo>
                    <a:pt x="229969" y="79795"/>
                  </a:lnTo>
                  <a:lnTo>
                    <a:pt x="228334" y="101231"/>
                  </a:lnTo>
                  <a:lnTo>
                    <a:pt x="228192" y="105661"/>
                  </a:lnTo>
                  <a:lnTo>
                    <a:pt x="228200" y="110222"/>
                  </a:lnTo>
                  <a:lnTo>
                    <a:pt x="228215" y="114737"/>
                  </a:lnTo>
                  <a:lnTo>
                    <a:pt x="228229" y="119252"/>
                  </a:lnTo>
                  <a:lnTo>
                    <a:pt x="228331" y="123811"/>
                  </a:lnTo>
                  <a:lnTo>
                    <a:pt x="228420" y="128320"/>
                  </a:lnTo>
                  <a:lnTo>
                    <a:pt x="228510" y="132829"/>
                  </a:lnTo>
                  <a:lnTo>
                    <a:pt x="228642" y="137332"/>
                  </a:lnTo>
                  <a:lnTo>
                    <a:pt x="228754" y="141791"/>
                  </a:lnTo>
                  <a:lnTo>
                    <a:pt x="228866" y="146250"/>
                  </a:lnTo>
                  <a:lnTo>
                    <a:pt x="228990" y="150679"/>
                  </a:lnTo>
                  <a:lnTo>
                    <a:pt x="229094" y="155075"/>
                  </a:lnTo>
                  <a:lnTo>
                    <a:pt x="229199" y="159471"/>
                  </a:lnTo>
                  <a:lnTo>
                    <a:pt x="229298" y="163830"/>
                  </a:lnTo>
                  <a:lnTo>
                    <a:pt x="229380" y="168167"/>
                  </a:lnTo>
                  <a:lnTo>
                    <a:pt x="229464" y="172503"/>
                  </a:lnTo>
                  <a:lnTo>
                    <a:pt x="229534" y="176806"/>
                  </a:lnTo>
                  <a:lnTo>
                    <a:pt x="229591" y="181095"/>
                  </a:lnTo>
                  <a:lnTo>
                    <a:pt x="229649" y="185384"/>
                  </a:lnTo>
                  <a:lnTo>
                    <a:pt x="229692" y="189647"/>
                  </a:lnTo>
                  <a:lnTo>
                    <a:pt x="229729" y="193903"/>
                  </a:lnTo>
                  <a:lnTo>
                    <a:pt x="229764" y="198159"/>
                  </a:lnTo>
                  <a:lnTo>
                    <a:pt x="229427" y="202757"/>
                  </a:lnTo>
                  <a:lnTo>
                    <a:pt x="229804" y="206633"/>
                  </a:lnTo>
                  <a:lnTo>
                    <a:pt x="230183" y="210509"/>
                  </a:lnTo>
                  <a:lnTo>
                    <a:pt x="230792" y="214132"/>
                  </a:lnTo>
                  <a:lnTo>
                    <a:pt x="231997" y="217159"/>
                  </a:lnTo>
                  <a:lnTo>
                    <a:pt x="233202" y="220186"/>
                  </a:lnTo>
                  <a:lnTo>
                    <a:pt x="235261" y="222346"/>
                  </a:lnTo>
                  <a:lnTo>
                    <a:pt x="237034" y="224795"/>
                  </a:lnTo>
                  <a:lnTo>
                    <a:pt x="238807" y="227242"/>
                  </a:lnTo>
                  <a:lnTo>
                    <a:pt x="240881" y="229383"/>
                  </a:lnTo>
                  <a:lnTo>
                    <a:pt x="242637" y="231845"/>
                  </a:lnTo>
                  <a:lnTo>
                    <a:pt x="244393" y="234306"/>
                  </a:lnTo>
                  <a:lnTo>
                    <a:pt x="245761" y="237154"/>
                  </a:lnTo>
                  <a:lnTo>
                    <a:pt x="247570" y="239564"/>
                  </a:lnTo>
                  <a:lnTo>
                    <a:pt x="261053" y="251410"/>
                  </a:lnTo>
                  <a:lnTo>
                    <a:pt x="263857" y="252831"/>
                  </a:lnTo>
                  <a:lnTo>
                    <a:pt x="267348" y="254287"/>
                  </a:lnTo>
                  <a:lnTo>
                    <a:pt x="270313" y="254830"/>
                  </a:lnTo>
                  <a:lnTo>
                    <a:pt x="273279" y="255373"/>
                  </a:lnTo>
                  <a:lnTo>
                    <a:pt x="275945" y="255015"/>
                  </a:lnTo>
                  <a:lnTo>
                    <a:pt x="278847" y="254667"/>
                  </a:lnTo>
                  <a:lnTo>
                    <a:pt x="281749" y="254319"/>
                  </a:lnTo>
                  <a:lnTo>
                    <a:pt x="284630" y="253835"/>
                  </a:lnTo>
                  <a:lnTo>
                    <a:pt x="287726" y="252740"/>
                  </a:lnTo>
                  <a:lnTo>
                    <a:pt x="290823" y="251646"/>
                  </a:lnTo>
                  <a:lnTo>
                    <a:pt x="294400" y="250101"/>
                  </a:lnTo>
                  <a:lnTo>
                    <a:pt x="297427" y="248100"/>
                  </a:lnTo>
                  <a:lnTo>
                    <a:pt x="300455" y="246099"/>
                  </a:lnTo>
                  <a:lnTo>
                    <a:pt x="303412" y="243567"/>
                  </a:lnTo>
                  <a:lnTo>
                    <a:pt x="305890" y="240733"/>
                  </a:lnTo>
                  <a:lnTo>
                    <a:pt x="308368" y="237899"/>
                  </a:lnTo>
                  <a:lnTo>
                    <a:pt x="310513" y="234584"/>
                  </a:lnTo>
                  <a:lnTo>
                    <a:pt x="312296" y="231096"/>
                  </a:lnTo>
                  <a:lnTo>
                    <a:pt x="314077" y="227608"/>
                  </a:lnTo>
                  <a:lnTo>
                    <a:pt x="315092" y="223745"/>
                  </a:lnTo>
                  <a:lnTo>
                    <a:pt x="316583" y="219803"/>
                  </a:lnTo>
                  <a:lnTo>
                    <a:pt x="318074" y="215861"/>
                  </a:lnTo>
                  <a:lnTo>
                    <a:pt x="319790" y="211662"/>
                  </a:lnTo>
                  <a:lnTo>
                    <a:pt x="321242" y="207443"/>
                  </a:lnTo>
                  <a:lnTo>
                    <a:pt x="322693" y="203225"/>
                  </a:lnTo>
                  <a:lnTo>
                    <a:pt x="323749" y="198492"/>
                  </a:lnTo>
                  <a:lnTo>
                    <a:pt x="325294" y="194492"/>
                  </a:lnTo>
                  <a:lnTo>
                    <a:pt x="326839" y="190493"/>
                  </a:lnTo>
                  <a:lnTo>
                    <a:pt x="328824" y="187017"/>
                  </a:lnTo>
                  <a:lnTo>
                    <a:pt x="330513" y="183446"/>
                  </a:lnTo>
                  <a:lnTo>
                    <a:pt x="332202" y="179877"/>
                  </a:lnTo>
                  <a:lnTo>
                    <a:pt x="333955" y="176541"/>
                  </a:lnTo>
                  <a:lnTo>
                    <a:pt x="335428" y="173073"/>
                  </a:lnTo>
                  <a:lnTo>
                    <a:pt x="342122" y="151792"/>
                  </a:lnTo>
                  <a:lnTo>
                    <a:pt x="342870" y="148089"/>
                  </a:lnTo>
                  <a:lnTo>
                    <a:pt x="343403" y="143573"/>
                  </a:lnTo>
                  <a:lnTo>
                    <a:pt x="343838" y="140421"/>
                  </a:lnTo>
                  <a:lnTo>
                    <a:pt x="344273" y="137269"/>
                  </a:lnTo>
                  <a:lnTo>
                    <a:pt x="344531" y="134502"/>
                  </a:lnTo>
                  <a:lnTo>
                    <a:pt x="344736" y="132881"/>
                  </a:lnTo>
                  <a:lnTo>
                    <a:pt x="344942" y="131261"/>
                  </a:lnTo>
                  <a:lnTo>
                    <a:pt x="345017" y="130557"/>
                  </a:lnTo>
                  <a:lnTo>
                    <a:pt x="345073" y="130697"/>
                  </a:lnTo>
                  <a:lnTo>
                    <a:pt x="345129" y="130838"/>
                  </a:lnTo>
                  <a:lnTo>
                    <a:pt x="345101" y="132006"/>
                  </a:lnTo>
                  <a:lnTo>
                    <a:pt x="345073" y="133722"/>
                  </a:lnTo>
                  <a:lnTo>
                    <a:pt x="345044" y="135439"/>
                  </a:lnTo>
                  <a:lnTo>
                    <a:pt x="344968" y="138063"/>
                  </a:lnTo>
                  <a:lnTo>
                    <a:pt x="344903" y="140996"/>
                  </a:lnTo>
                  <a:lnTo>
                    <a:pt x="344837" y="143928"/>
                  </a:lnTo>
                  <a:lnTo>
                    <a:pt x="344751" y="147554"/>
                  </a:lnTo>
                  <a:lnTo>
                    <a:pt x="344678" y="151317"/>
                  </a:lnTo>
                  <a:lnTo>
                    <a:pt x="344604" y="155078"/>
                  </a:lnTo>
                  <a:lnTo>
                    <a:pt x="344527" y="159308"/>
                  </a:lnTo>
                  <a:lnTo>
                    <a:pt x="344463" y="163565"/>
                  </a:lnTo>
                  <a:lnTo>
                    <a:pt x="344398" y="167821"/>
                  </a:lnTo>
                  <a:lnTo>
                    <a:pt x="344339" y="172354"/>
                  </a:lnTo>
                  <a:lnTo>
                    <a:pt x="344290" y="176855"/>
                  </a:lnTo>
                  <a:lnTo>
                    <a:pt x="344241" y="181354"/>
                  </a:lnTo>
                  <a:lnTo>
                    <a:pt x="344201" y="185988"/>
                  </a:lnTo>
                  <a:lnTo>
                    <a:pt x="344166" y="190563"/>
                  </a:lnTo>
                  <a:lnTo>
                    <a:pt x="344134" y="195140"/>
                  </a:lnTo>
                  <a:lnTo>
                    <a:pt x="343750" y="200115"/>
                  </a:lnTo>
                  <a:lnTo>
                    <a:pt x="344091" y="204311"/>
                  </a:lnTo>
                  <a:lnTo>
                    <a:pt x="344431" y="208508"/>
                  </a:lnTo>
                  <a:lnTo>
                    <a:pt x="345380" y="212809"/>
                  </a:lnTo>
                  <a:lnTo>
                    <a:pt x="346208" y="215742"/>
                  </a:lnTo>
                  <a:lnTo>
                    <a:pt x="347038" y="218675"/>
                  </a:lnTo>
                  <a:lnTo>
                    <a:pt x="348492" y="220467"/>
                  </a:lnTo>
                  <a:lnTo>
                    <a:pt x="349065" y="221911"/>
                  </a:lnTo>
                  <a:lnTo>
                    <a:pt x="349637" y="223354"/>
                  </a:lnTo>
                  <a:lnTo>
                    <a:pt x="350017" y="224308"/>
                  </a:lnTo>
                  <a:lnTo>
                    <a:pt x="349644" y="224401"/>
                  </a:lnTo>
                  <a:lnTo>
                    <a:pt x="349272" y="224494"/>
                  </a:lnTo>
                  <a:lnTo>
                    <a:pt x="348690" y="223426"/>
                  </a:lnTo>
                  <a:lnTo>
                    <a:pt x="346829" y="222468"/>
                  </a:lnTo>
                  <a:lnTo>
                    <a:pt x="344967" y="221510"/>
                  </a:lnTo>
                  <a:lnTo>
                    <a:pt x="341845" y="220334"/>
                  </a:lnTo>
                  <a:lnTo>
                    <a:pt x="338476" y="218654"/>
                  </a:lnTo>
                  <a:lnTo>
                    <a:pt x="335107" y="216973"/>
                  </a:lnTo>
                  <a:lnTo>
                    <a:pt x="330886" y="214503"/>
                  </a:lnTo>
                  <a:lnTo>
                    <a:pt x="326616" y="212387"/>
                  </a:lnTo>
                  <a:lnTo>
                    <a:pt x="322346" y="210272"/>
                  </a:lnTo>
                  <a:lnTo>
                    <a:pt x="317573" y="208294"/>
                  </a:lnTo>
                  <a:lnTo>
                    <a:pt x="312859" y="205960"/>
                  </a:lnTo>
                  <a:lnTo>
                    <a:pt x="308145" y="203627"/>
                  </a:lnTo>
                  <a:lnTo>
                    <a:pt x="303548" y="200792"/>
                  </a:lnTo>
                  <a:lnTo>
                    <a:pt x="298334" y="198387"/>
                  </a:lnTo>
                  <a:lnTo>
                    <a:pt x="293120" y="195981"/>
                  </a:lnTo>
                  <a:lnTo>
                    <a:pt x="286872" y="193920"/>
                  </a:lnTo>
                  <a:lnTo>
                    <a:pt x="281575" y="191527"/>
                  </a:lnTo>
                  <a:lnTo>
                    <a:pt x="276278" y="189134"/>
                  </a:lnTo>
                  <a:lnTo>
                    <a:pt x="271348" y="186371"/>
                  </a:lnTo>
                  <a:lnTo>
                    <a:pt x="266550" y="184032"/>
                  </a:lnTo>
                  <a:lnTo>
                    <a:pt x="261751" y="181693"/>
                  </a:lnTo>
                  <a:lnTo>
                    <a:pt x="257238" y="179407"/>
                  </a:lnTo>
                  <a:lnTo>
                    <a:pt x="252785" y="177493"/>
                  </a:lnTo>
                  <a:lnTo>
                    <a:pt x="248332" y="175578"/>
                  </a:lnTo>
                  <a:lnTo>
                    <a:pt x="244075" y="173920"/>
                  </a:lnTo>
                  <a:lnTo>
                    <a:pt x="239833" y="172544"/>
                  </a:lnTo>
                  <a:lnTo>
                    <a:pt x="235589" y="171167"/>
                  </a:lnTo>
                  <a:lnTo>
                    <a:pt x="231465" y="170464"/>
                  </a:lnTo>
                  <a:lnTo>
                    <a:pt x="227329" y="169231"/>
                  </a:lnTo>
                  <a:lnTo>
                    <a:pt x="223192" y="167996"/>
                  </a:lnTo>
                  <a:lnTo>
                    <a:pt x="219115" y="166452"/>
                  </a:lnTo>
                  <a:lnTo>
                    <a:pt x="215016" y="165140"/>
                  </a:lnTo>
                  <a:lnTo>
                    <a:pt x="210916" y="163827"/>
                  </a:lnTo>
                  <a:lnTo>
                    <a:pt x="206837" y="162485"/>
                  </a:lnTo>
                  <a:lnTo>
                    <a:pt x="202733" y="161356"/>
                  </a:lnTo>
                  <a:lnTo>
                    <a:pt x="198629" y="160228"/>
                  </a:lnTo>
                  <a:lnTo>
                    <a:pt x="194522" y="159213"/>
                  </a:lnTo>
                  <a:lnTo>
                    <a:pt x="190394" y="158369"/>
                  </a:lnTo>
                  <a:lnTo>
                    <a:pt x="186266" y="157524"/>
                  </a:lnTo>
                  <a:lnTo>
                    <a:pt x="182123" y="156847"/>
                  </a:lnTo>
                  <a:lnTo>
                    <a:pt x="177965" y="156287"/>
                  </a:lnTo>
                  <a:lnTo>
                    <a:pt x="173807" y="155728"/>
                  </a:lnTo>
                  <a:lnTo>
                    <a:pt x="169632" y="155694"/>
                  </a:lnTo>
                  <a:lnTo>
                    <a:pt x="165446" y="155013"/>
                  </a:lnTo>
                  <a:lnTo>
                    <a:pt x="161261" y="154332"/>
                  </a:lnTo>
                  <a:lnTo>
                    <a:pt x="157059" y="153186"/>
                  </a:lnTo>
                  <a:lnTo>
                    <a:pt x="152850" y="152200"/>
                  </a:lnTo>
                  <a:lnTo>
                    <a:pt x="148643" y="151213"/>
                  </a:lnTo>
                  <a:lnTo>
                    <a:pt x="144062" y="150426"/>
                  </a:lnTo>
                  <a:lnTo>
                    <a:pt x="140199" y="149095"/>
                  </a:lnTo>
                  <a:lnTo>
                    <a:pt x="136337" y="147764"/>
                  </a:lnTo>
                  <a:lnTo>
                    <a:pt x="133065" y="145851"/>
                  </a:lnTo>
                  <a:lnTo>
                    <a:pt x="129671" y="144214"/>
                  </a:lnTo>
                  <a:lnTo>
                    <a:pt x="126277" y="142577"/>
                  </a:lnTo>
                  <a:lnTo>
                    <a:pt x="123137" y="140785"/>
                  </a:lnTo>
                  <a:lnTo>
                    <a:pt x="119834" y="139274"/>
                  </a:lnTo>
                  <a:lnTo>
                    <a:pt x="102598" y="133311"/>
                  </a:lnTo>
                  <a:lnTo>
                    <a:pt x="99347" y="132122"/>
                  </a:lnTo>
                  <a:lnTo>
                    <a:pt x="96098" y="130933"/>
                  </a:lnTo>
                  <a:lnTo>
                    <a:pt x="92973" y="129714"/>
                  </a:lnTo>
                  <a:lnTo>
                    <a:pt x="90357" y="128008"/>
                  </a:lnTo>
                  <a:lnTo>
                    <a:pt x="87742" y="126303"/>
                  </a:lnTo>
                  <a:lnTo>
                    <a:pt x="85509" y="124282"/>
                  </a:lnTo>
                  <a:lnTo>
                    <a:pt x="83655" y="121889"/>
                  </a:lnTo>
                  <a:lnTo>
                    <a:pt x="81802" y="119496"/>
                  </a:lnTo>
                  <a:lnTo>
                    <a:pt x="80754" y="116339"/>
                  </a:lnTo>
                  <a:lnTo>
                    <a:pt x="79238" y="113648"/>
                  </a:lnTo>
                  <a:lnTo>
                    <a:pt x="77720" y="110958"/>
                  </a:lnTo>
                  <a:lnTo>
                    <a:pt x="76004" y="108489"/>
                  </a:lnTo>
                  <a:lnTo>
                    <a:pt x="74553" y="105748"/>
                  </a:lnTo>
                  <a:lnTo>
                    <a:pt x="73102" y="103007"/>
                  </a:lnTo>
                  <a:lnTo>
                    <a:pt x="72063" y="99862"/>
                  </a:lnTo>
                  <a:lnTo>
                    <a:pt x="70532" y="97201"/>
                  </a:lnTo>
                  <a:lnTo>
                    <a:pt x="69001" y="94541"/>
                  </a:lnTo>
                  <a:lnTo>
                    <a:pt x="67037" y="92312"/>
                  </a:lnTo>
                  <a:lnTo>
                    <a:pt x="65367" y="89785"/>
                  </a:lnTo>
                  <a:lnTo>
                    <a:pt x="63696" y="87258"/>
                  </a:lnTo>
                  <a:lnTo>
                    <a:pt x="62324" y="84427"/>
                  </a:lnTo>
                  <a:lnTo>
                    <a:pt x="60508" y="82036"/>
                  </a:lnTo>
                  <a:lnTo>
                    <a:pt x="58692" y="79644"/>
                  </a:lnTo>
                  <a:lnTo>
                    <a:pt x="56409" y="77713"/>
                  </a:lnTo>
                  <a:lnTo>
                    <a:pt x="54469" y="75437"/>
                  </a:lnTo>
                  <a:lnTo>
                    <a:pt x="52529" y="73160"/>
                  </a:lnTo>
                  <a:lnTo>
                    <a:pt x="50899" y="70928"/>
                  </a:lnTo>
                  <a:lnTo>
                    <a:pt x="48867" y="68376"/>
                  </a:lnTo>
                  <a:lnTo>
                    <a:pt x="46835" y="65825"/>
                  </a:lnTo>
                  <a:lnTo>
                    <a:pt x="44369" y="63101"/>
                  </a:lnTo>
                  <a:lnTo>
                    <a:pt x="42277" y="60126"/>
                  </a:lnTo>
                  <a:lnTo>
                    <a:pt x="33339" y="43116"/>
                  </a:lnTo>
                  <a:lnTo>
                    <a:pt x="31675" y="39720"/>
                  </a:lnTo>
                  <a:lnTo>
                    <a:pt x="30012" y="36325"/>
                  </a:lnTo>
                  <a:lnTo>
                    <a:pt x="28020" y="33328"/>
                  </a:lnTo>
                  <a:lnTo>
                    <a:pt x="26331" y="30152"/>
                  </a:lnTo>
                  <a:lnTo>
                    <a:pt x="24642" y="26977"/>
                  </a:lnTo>
                  <a:lnTo>
                    <a:pt x="23316" y="23555"/>
                  </a:lnTo>
                  <a:lnTo>
                    <a:pt x="21542" y="20669"/>
                  </a:lnTo>
                  <a:lnTo>
                    <a:pt x="19767" y="17784"/>
                  </a:lnTo>
                  <a:lnTo>
                    <a:pt x="17560" y="15450"/>
                  </a:lnTo>
                  <a:lnTo>
                    <a:pt x="15685" y="12841"/>
                  </a:lnTo>
                  <a:lnTo>
                    <a:pt x="13810" y="10231"/>
                  </a:lnTo>
                  <a:lnTo>
                    <a:pt x="11897" y="7041"/>
                  </a:lnTo>
                  <a:lnTo>
                    <a:pt x="10290" y="5012"/>
                  </a:lnTo>
                  <a:lnTo>
                    <a:pt x="8683" y="2984"/>
                  </a:lnTo>
                  <a:lnTo>
                    <a:pt x="7243" y="1346"/>
                  </a:lnTo>
                  <a:lnTo>
                    <a:pt x="6043" y="673"/>
                  </a:lnTo>
                  <a:lnTo>
                    <a:pt x="4844" y="0"/>
                  </a:lnTo>
                  <a:lnTo>
                    <a:pt x="1292" y="5705"/>
                  </a:lnTo>
                  <a:lnTo>
                    <a:pt x="838" y="7877"/>
                  </a:lnTo>
                  <a:lnTo>
                    <a:pt x="579" y="10816"/>
                  </a:lnTo>
                  <a:lnTo>
                    <a:pt x="372" y="14004"/>
                  </a:lnTo>
                  <a:lnTo>
                    <a:pt x="164" y="17193"/>
                  </a:lnTo>
                  <a:lnTo>
                    <a:pt x="97" y="20962"/>
                  </a:lnTo>
                  <a:lnTo>
                    <a:pt x="48" y="24836"/>
                  </a:lnTo>
                  <a:lnTo>
                    <a:pt x="0" y="28711"/>
                  </a:lnTo>
                  <a:lnTo>
                    <a:pt x="40" y="32974"/>
                  </a:lnTo>
                  <a:lnTo>
                    <a:pt x="79" y="37252"/>
                  </a:lnTo>
                  <a:lnTo>
                    <a:pt x="117" y="41531"/>
                  </a:lnTo>
                  <a:lnTo>
                    <a:pt x="205" y="46035"/>
                  </a:lnTo>
                  <a:lnTo>
                    <a:pt x="280" y="50508"/>
                  </a:lnTo>
                  <a:lnTo>
                    <a:pt x="356" y="54981"/>
                  </a:lnTo>
                  <a:lnTo>
                    <a:pt x="452" y="59561"/>
                  </a:lnTo>
                  <a:lnTo>
                    <a:pt x="534" y="64090"/>
                  </a:lnTo>
                  <a:lnTo>
                    <a:pt x="615" y="68619"/>
                  </a:lnTo>
                  <a:lnTo>
                    <a:pt x="699" y="73177"/>
                  </a:lnTo>
                  <a:lnTo>
                    <a:pt x="770" y="77684"/>
                  </a:lnTo>
                  <a:lnTo>
                    <a:pt x="1088" y="104383"/>
                  </a:lnTo>
                  <a:lnTo>
                    <a:pt x="1123" y="108767"/>
                  </a:lnTo>
                  <a:lnTo>
                    <a:pt x="1148" y="113112"/>
                  </a:lnTo>
                  <a:lnTo>
                    <a:pt x="1168" y="117438"/>
                  </a:lnTo>
                  <a:lnTo>
                    <a:pt x="1189" y="121764"/>
                  </a:lnTo>
                  <a:lnTo>
                    <a:pt x="1201" y="126055"/>
                  </a:lnTo>
                  <a:lnTo>
                    <a:pt x="1210" y="130337"/>
                  </a:lnTo>
                  <a:lnTo>
                    <a:pt x="1220" y="134617"/>
                  </a:lnTo>
                  <a:lnTo>
                    <a:pt x="1223" y="138872"/>
                  </a:lnTo>
                  <a:lnTo>
                    <a:pt x="1225" y="143122"/>
                  </a:lnTo>
                  <a:lnTo>
                    <a:pt x="1228" y="147373"/>
                  </a:lnTo>
                  <a:lnTo>
                    <a:pt x="1226" y="151605"/>
                  </a:lnTo>
                  <a:lnTo>
                    <a:pt x="1225" y="155838"/>
                  </a:lnTo>
                  <a:lnTo>
                    <a:pt x="1223" y="160070"/>
                  </a:lnTo>
                  <a:lnTo>
                    <a:pt x="1219" y="164292"/>
                  </a:lnTo>
                  <a:lnTo>
                    <a:pt x="1216" y="168515"/>
                  </a:lnTo>
                  <a:lnTo>
                    <a:pt x="1213" y="172739"/>
                  </a:lnTo>
                  <a:lnTo>
                    <a:pt x="1209" y="176957"/>
                  </a:lnTo>
                  <a:lnTo>
                    <a:pt x="1205" y="181177"/>
                  </a:lnTo>
                  <a:lnTo>
                    <a:pt x="1201" y="185397"/>
                  </a:lnTo>
                  <a:lnTo>
                    <a:pt x="1198" y="189617"/>
                  </a:lnTo>
                  <a:lnTo>
                    <a:pt x="1195" y="193838"/>
                  </a:lnTo>
                  <a:lnTo>
                    <a:pt x="1179" y="223408"/>
                  </a:lnTo>
                  <a:lnTo>
                    <a:pt x="818" y="227636"/>
                  </a:lnTo>
                  <a:lnTo>
                    <a:pt x="1177" y="231865"/>
                  </a:lnTo>
                  <a:lnTo>
                    <a:pt x="1536" y="236094"/>
                  </a:lnTo>
                  <a:lnTo>
                    <a:pt x="2496" y="240325"/>
                  </a:lnTo>
                  <a:lnTo>
                    <a:pt x="3334" y="244556"/>
                  </a:lnTo>
                  <a:lnTo>
                    <a:pt x="4173" y="248787"/>
                  </a:lnTo>
                  <a:lnTo>
                    <a:pt x="4910" y="253379"/>
                  </a:lnTo>
                  <a:lnTo>
                    <a:pt x="6205" y="257252"/>
                  </a:lnTo>
                  <a:lnTo>
                    <a:pt x="7500" y="261125"/>
                  </a:lnTo>
                  <a:lnTo>
                    <a:pt x="9440" y="265117"/>
                  </a:lnTo>
                  <a:lnTo>
                    <a:pt x="11103" y="267792"/>
                  </a:lnTo>
                  <a:lnTo>
                    <a:pt x="12767" y="270468"/>
                  </a:lnTo>
                  <a:lnTo>
                    <a:pt x="14259" y="272042"/>
                  </a:lnTo>
                  <a:lnTo>
                    <a:pt x="16183" y="273304"/>
                  </a:lnTo>
                  <a:lnTo>
                    <a:pt x="18107" y="274566"/>
                  </a:lnTo>
                  <a:lnTo>
                    <a:pt x="20561" y="275383"/>
                  </a:lnTo>
                  <a:lnTo>
                    <a:pt x="22649" y="275364"/>
                  </a:lnTo>
                  <a:lnTo>
                    <a:pt x="24737" y="275345"/>
                  </a:lnTo>
                  <a:lnTo>
                    <a:pt x="26535" y="274206"/>
                  </a:lnTo>
                  <a:lnTo>
                    <a:pt x="28709" y="273189"/>
                  </a:lnTo>
                  <a:lnTo>
                    <a:pt x="30883" y="272173"/>
                  </a:lnTo>
                  <a:lnTo>
                    <a:pt x="33127" y="270969"/>
                  </a:lnTo>
                  <a:lnTo>
                    <a:pt x="35694" y="269267"/>
                  </a:lnTo>
                  <a:lnTo>
                    <a:pt x="38262" y="267565"/>
                  </a:lnTo>
                  <a:lnTo>
                    <a:pt x="41066" y="265093"/>
                  </a:lnTo>
                  <a:lnTo>
                    <a:pt x="44113" y="262978"/>
                  </a:lnTo>
                  <a:lnTo>
                    <a:pt x="47161" y="260863"/>
                  </a:lnTo>
                  <a:lnTo>
                    <a:pt x="50489" y="258538"/>
                  </a:lnTo>
                  <a:lnTo>
                    <a:pt x="53979" y="256576"/>
                  </a:lnTo>
                  <a:lnTo>
                    <a:pt x="76996" y="247262"/>
                  </a:lnTo>
                  <a:lnTo>
                    <a:pt x="81073" y="246179"/>
                  </a:lnTo>
                  <a:lnTo>
                    <a:pt x="119635" y="242527"/>
                  </a:lnTo>
                  <a:lnTo>
                    <a:pt x="123974" y="242528"/>
                  </a:lnTo>
                  <a:lnTo>
                    <a:pt x="128298" y="242536"/>
                  </a:lnTo>
                  <a:lnTo>
                    <a:pt x="132621" y="242544"/>
                  </a:lnTo>
                  <a:lnTo>
                    <a:pt x="136942" y="242624"/>
                  </a:lnTo>
                  <a:lnTo>
                    <a:pt x="141248" y="242695"/>
                  </a:lnTo>
                  <a:lnTo>
                    <a:pt x="145555" y="242767"/>
                  </a:lnTo>
                  <a:lnTo>
                    <a:pt x="149852" y="242874"/>
                  </a:lnTo>
                  <a:lnTo>
                    <a:pt x="154138" y="242965"/>
                  </a:lnTo>
                  <a:lnTo>
                    <a:pt x="158424" y="243057"/>
                  </a:lnTo>
                  <a:lnTo>
                    <a:pt x="163057" y="243518"/>
                  </a:lnTo>
                  <a:lnTo>
                    <a:pt x="166964" y="243244"/>
                  </a:lnTo>
                  <a:lnTo>
                    <a:pt x="170871" y="242970"/>
                  </a:lnTo>
                  <a:lnTo>
                    <a:pt x="174165" y="242091"/>
                  </a:lnTo>
                  <a:lnTo>
                    <a:pt x="177578" y="241321"/>
                  </a:lnTo>
                  <a:lnTo>
                    <a:pt x="180991" y="240551"/>
                  </a:lnTo>
                  <a:lnTo>
                    <a:pt x="184136" y="239511"/>
                  </a:lnTo>
                  <a:lnTo>
                    <a:pt x="187441" y="238624"/>
                  </a:lnTo>
                  <a:lnTo>
                    <a:pt x="190746" y="237737"/>
                  </a:lnTo>
                  <a:lnTo>
                    <a:pt x="194001" y="236793"/>
                  </a:lnTo>
                  <a:lnTo>
                    <a:pt x="197410" y="235999"/>
                  </a:lnTo>
                  <a:lnTo>
                    <a:pt x="219020" y="232317"/>
                  </a:lnTo>
                  <a:lnTo>
                    <a:pt x="222825" y="231899"/>
                  </a:lnTo>
                  <a:lnTo>
                    <a:pt x="242897" y="230818"/>
                  </a:lnTo>
                  <a:lnTo>
                    <a:pt x="247007" y="230694"/>
                  </a:lnTo>
                  <a:lnTo>
                    <a:pt x="251190" y="230643"/>
                  </a:lnTo>
                  <a:lnTo>
                    <a:pt x="255387" y="230604"/>
                  </a:lnTo>
                  <a:lnTo>
                    <a:pt x="259583" y="230566"/>
                  </a:lnTo>
                  <a:lnTo>
                    <a:pt x="263827" y="230934"/>
                  </a:lnTo>
                  <a:lnTo>
                    <a:pt x="268073" y="230584"/>
                  </a:lnTo>
                  <a:lnTo>
                    <a:pt x="272319" y="230234"/>
                  </a:lnTo>
                  <a:lnTo>
                    <a:pt x="276592" y="229311"/>
                  </a:lnTo>
                  <a:lnTo>
                    <a:pt x="280860" y="228505"/>
                  </a:lnTo>
                  <a:lnTo>
                    <a:pt x="285128" y="227699"/>
                  </a:lnTo>
                  <a:lnTo>
                    <a:pt x="289409" y="226646"/>
                  </a:lnTo>
                  <a:lnTo>
                    <a:pt x="293682" y="225749"/>
                  </a:lnTo>
                  <a:lnTo>
                    <a:pt x="297955" y="224853"/>
                  </a:lnTo>
                  <a:lnTo>
                    <a:pt x="302232" y="223915"/>
                  </a:lnTo>
                  <a:lnTo>
                    <a:pt x="306501" y="223124"/>
                  </a:lnTo>
                  <a:lnTo>
                    <a:pt x="344813" y="218576"/>
                  </a:lnTo>
                  <a:lnTo>
                    <a:pt x="357537" y="218080"/>
                  </a:lnTo>
                  <a:lnTo>
                    <a:pt x="361776" y="217965"/>
                  </a:lnTo>
                  <a:lnTo>
                    <a:pt x="366012" y="217921"/>
                  </a:lnTo>
                  <a:lnTo>
                    <a:pt x="370247" y="217888"/>
                  </a:lnTo>
                  <a:lnTo>
                    <a:pt x="374482" y="217856"/>
                  </a:lnTo>
                  <a:lnTo>
                    <a:pt x="378715" y="217868"/>
                  </a:lnTo>
                  <a:lnTo>
                    <a:pt x="382948" y="217882"/>
                  </a:lnTo>
                  <a:lnTo>
                    <a:pt x="387181" y="217895"/>
                  </a:lnTo>
                  <a:lnTo>
                    <a:pt x="391412" y="217934"/>
                  </a:lnTo>
                  <a:lnTo>
                    <a:pt x="395644" y="217968"/>
                  </a:lnTo>
                  <a:lnTo>
                    <a:pt x="399876" y="218002"/>
                  </a:lnTo>
                  <a:lnTo>
                    <a:pt x="404107" y="218049"/>
                  </a:lnTo>
                  <a:lnTo>
                    <a:pt x="408339" y="218087"/>
                  </a:lnTo>
                  <a:lnTo>
                    <a:pt x="412571" y="218126"/>
                  </a:lnTo>
                  <a:lnTo>
                    <a:pt x="416802" y="218167"/>
                  </a:lnTo>
                  <a:lnTo>
                    <a:pt x="421033" y="218202"/>
                  </a:lnTo>
                  <a:lnTo>
                    <a:pt x="463357" y="218414"/>
                  </a:lnTo>
                  <a:lnTo>
                    <a:pt x="471823" y="218426"/>
                  </a:lnTo>
                  <a:lnTo>
                    <a:pt x="476416" y="218431"/>
                  </a:lnTo>
                  <a:lnTo>
                    <a:pt x="481610" y="218433"/>
                  </a:lnTo>
                  <a:lnTo>
                    <a:pt x="486682" y="218435"/>
                  </a:lnTo>
                  <a:lnTo>
                    <a:pt x="491754" y="218436"/>
                  </a:lnTo>
                  <a:lnTo>
                    <a:pt x="497085" y="218436"/>
                  </a:lnTo>
                  <a:lnTo>
                    <a:pt x="502253" y="218435"/>
                  </a:lnTo>
                  <a:lnTo>
                    <a:pt x="507422" y="218435"/>
                  </a:lnTo>
                  <a:lnTo>
                    <a:pt x="512635" y="218433"/>
                  </a:lnTo>
                  <a:lnTo>
                    <a:pt x="517693" y="218432"/>
                  </a:lnTo>
                  <a:lnTo>
                    <a:pt x="522751" y="218430"/>
                  </a:lnTo>
                  <a:lnTo>
                    <a:pt x="527739" y="218428"/>
                  </a:lnTo>
                  <a:lnTo>
                    <a:pt x="532601" y="218426"/>
                  </a:lnTo>
                  <a:lnTo>
                    <a:pt x="537464" y="218425"/>
                  </a:lnTo>
                  <a:lnTo>
                    <a:pt x="542210" y="218423"/>
                  </a:lnTo>
                  <a:lnTo>
                    <a:pt x="546868" y="218421"/>
                  </a:lnTo>
                  <a:lnTo>
                    <a:pt x="551526" y="218420"/>
                  </a:lnTo>
                  <a:lnTo>
                    <a:pt x="582322" y="200854"/>
                  </a:lnTo>
                  <a:lnTo>
                    <a:pt x="581023" y="198382"/>
                  </a:lnTo>
                  <a:lnTo>
                    <a:pt x="579861" y="195633"/>
                  </a:lnTo>
                  <a:lnTo>
                    <a:pt x="578697" y="192884"/>
                  </a:lnTo>
                  <a:lnTo>
                    <a:pt x="576859" y="190036"/>
                  </a:lnTo>
                  <a:lnTo>
                    <a:pt x="575281" y="186960"/>
                  </a:lnTo>
                  <a:lnTo>
                    <a:pt x="573703" y="183883"/>
                  </a:lnTo>
                  <a:lnTo>
                    <a:pt x="572267" y="180252"/>
                  </a:lnTo>
                  <a:lnTo>
                    <a:pt x="570389" y="177175"/>
                  </a:lnTo>
                  <a:lnTo>
                    <a:pt x="568512" y="174098"/>
                  </a:lnTo>
                  <a:lnTo>
                    <a:pt x="566083" y="171412"/>
                  </a:lnTo>
                  <a:lnTo>
                    <a:pt x="564014" y="168498"/>
                  </a:lnTo>
                  <a:lnTo>
                    <a:pt x="561946" y="165584"/>
                  </a:lnTo>
                  <a:lnTo>
                    <a:pt x="560153" y="162388"/>
                  </a:lnTo>
                  <a:lnTo>
                    <a:pt x="557981" y="159691"/>
                  </a:lnTo>
                  <a:lnTo>
                    <a:pt x="555810" y="156994"/>
                  </a:lnTo>
                  <a:lnTo>
                    <a:pt x="553200" y="154806"/>
                  </a:lnTo>
                  <a:lnTo>
                    <a:pt x="550986" y="152316"/>
                  </a:lnTo>
                  <a:lnTo>
                    <a:pt x="548773" y="149826"/>
                  </a:lnTo>
                  <a:lnTo>
                    <a:pt x="546918" y="147074"/>
                  </a:lnTo>
                  <a:lnTo>
                    <a:pt x="544699" y="144752"/>
                  </a:lnTo>
                  <a:lnTo>
                    <a:pt x="542481" y="142429"/>
                  </a:lnTo>
                  <a:lnTo>
                    <a:pt x="539879" y="140584"/>
                  </a:lnTo>
                  <a:lnTo>
                    <a:pt x="537676" y="138379"/>
                  </a:lnTo>
                  <a:lnTo>
                    <a:pt x="535473" y="136175"/>
                  </a:lnTo>
                  <a:lnTo>
                    <a:pt x="533299" y="134017"/>
                  </a:lnTo>
                  <a:lnTo>
                    <a:pt x="531478" y="131526"/>
                  </a:lnTo>
                  <a:lnTo>
                    <a:pt x="529657" y="129037"/>
                  </a:lnTo>
                  <a:lnTo>
                    <a:pt x="528427" y="126009"/>
                  </a:lnTo>
                  <a:lnTo>
                    <a:pt x="526748" y="123439"/>
                  </a:lnTo>
                  <a:lnTo>
                    <a:pt x="525067" y="120870"/>
                  </a:lnTo>
                  <a:lnTo>
                    <a:pt x="523079" y="118642"/>
                  </a:lnTo>
                  <a:lnTo>
                    <a:pt x="521395" y="116111"/>
                  </a:lnTo>
                  <a:lnTo>
                    <a:pt x="519711" y="113578"/>
                  </a:lnTo>
                  <a:lnTo>
                    <a:pt x="518041" y="111050"/>
                  </a:lnTo>
                  <a:lnTo>
                    <a:pt x="516642" y="108247"/>
                  </a:lnTo>
                  <a:lnTo>
                    <a:pt x="515242" y="105444"/>
                  </a:lnTo>
                  <a:lnTo>
                    <a:pt x="510524" y="89160"/>
                  </a:lnTo>
                  <a:lnTo>
                    <a:pt x="509868" y="85611"/>
                  </a:lnTo>
                  <a:lnTo>
                    <a:pt x="509422" y="81849"/>
                  </a:lnTo>
                  <a:lnTo>
                    <a:pt x="509059" y="77999"/>
                  </a:lnTo>
                  <a:lnTo>
                    <a:pt x="508696" y="74149"/>
                  </a:lnTo>
                  <a:lnTo>
                    <a:pt x="508501" y="70127"/>
                  </a:lnTo>
                  <a:lnTo>
                    <a:pt x="508346" y="66063"/>
                  </a:lnTo>
                  <a:lnTo>
                    <a:pt x="508191" y="61998"/>
                  </a:lnTo>
                  <a:lnTo>
                    <a:pt x="508156" y="57090"/>
                  </a:lnTo>
                  <a:lnTo>
                    <a:pt x="508131" y="53609"/>
                  </a:lnTo>
                  <a:lnTo>
                    <a:pt x="508107" y="50127"/>
                  </a:lnTo>
                  <a:lnTo>
                    <a:pt x="508156" y="47051"/>
                  </a:lnTo>
                  <a:lnTo>
                    <a:pt x="508201" y="45172"/>
                  </a:lnTo>
                  <a:lnTo>
                    <a:pt x="508247" y="43294"/>
                  </a:lnTo>
                  <a:lnTo>
                    <a:pt x="508330" y="42376"/>
                  </a:lnTo>
                  <a:lnTo>
                    <a:pt x="508475" y="42300"/>
                  </a:lnTo>
                  <a:lnTo>
                    <a:pt x="508561" y="43337"/>
                  </a:lnTo>
                  <a:lnTo>
                    <a:pt x="508635" y="44946"/>
                  </a:lnTo>
                  <a:lnTo>
                    <a:pt x="508708" y="46554"/>
                  </a:lnTo>
                  <a:lnTo>
                    <a:pt x="509141" y="49472"/>
                  </a:lnTo>
                  <a:lnTo>
                    <a:pt x="508842" y="51989"/>
                  </a:lnTo>
                  <a:lnTo>
                    <a:pt x="508544" y="54508"/>
                  </a:lnTo>
                  <a:lnTo>
                    <a:pt x="507998" y="57510"/>
                  </a:lnTo>
                  <a:lnTo>
                    <a:pt x="506845" y="60055"/>
                  </a:lnTo>
                  <a:lnTo>
                    <a:pt x="505692" y="62599"/>
                  </a:lnTo>
                  <a:lnTo>
                    <a:pt x="504028" y="65134"/>
                  </a:lnTo>
                  <a:lnTo>
                    <a:pt x="501924" y="67259"/>
                  </a:lnTo>
                  <a:lnTo>
                    <a:pt x="499820" y="69384"/>
                  </a:lnTo>
                  <a:lnTo>
                    <a:pt x="496801" y="70894"/>
                  </a:lnTo>
                  <a:lnTo>
                    <a:pt x="494220" y="72808"/>
                  </a:lnTo>
                  <a:lnTo>
                    <a:pt x="491638" y="74722"/>
                  </a:lnTo>
                  <a:lnTo>
                    <a:pt x="488815" y="76542"/>
                  </a:lnTo>
                  <a:lnTo>
                    <a:pt x="486433" y="78745"/>
                  </a:lnTo>
                  <a:lnTo>
                    <a:pt x="484052" y="80948"/>
                  </a:lnTo>
                  <a:lnTo>
                    <a:pt x="482166" y="83694"/>
                  </a:lnTo>
                  <a:lnTo>
                    <a:pt x="479930" y="86026"/>
                  </a:lnTo>
                  <a:lnTo>
                    <a:pt x="477693" y="88359"/>
                  </a:lnTo>
                  <a:lnTo>
                    <a:pt x="475517" y="90740"/>
                  </a:lnTo>
                  <a:lnTo>
                    <a:pt x="473014" y="92742"/>
                  </a:lnTo>
                  <a:lnTo>
                    <a:pt x="470510" y="94742"/>
                  </a:lnTo>
                  <a:lnTo>
                    <a:pt x="467840" y="96537"/>
                  </a:lnTo>
                  <a:lnTo>
                    <a:pt x="464908" y="98032"/>
                  </a:lnTo>
                  <a:lnTo>
                    <a:pt x="461978" y="99527"/>
                  </a:lnTo>
                  <a:lnTo>
                    <a:pt x="458794" y="100723"/>
                  </a:lnTo>
                  <a:lnTo>
                    <a:pt x="455427" y="101711"/>
                  </a:lnTo>
                  <a:lnTo>
                    <a:pt x="452061" y="102699"/>
                  </a:lnTo>
                  <a:lnTo>
                    <a:pt x="433040" y="105108"/>
                  </a:lnTo>
                  <a:lnTo>
                    <a:pt x="429041" y="105367"/>
                  </a:lnTo>
                  <a:lnTo>
                    <a:pt x="424889" y="105452"/>
                  </a:lnTo>
                  <a:lnTo>
                    <a:pt x="420717" y="105514"/>
                  </a:lnTo>
                  <a:lnTo>
                    <a:pt x="416544" y="105576"/>
                  </a:lnTo>
                  <a:lnTo>
                    <a:pt x="411554" y="105526"/>
                  </a:lnTo>
                  <a:lnTo>
                    <a:pt x="408004" y="105479"/>
                  </a:lnTo>
                  <a:lnTo>
                    <a:pt x="404453" y="105431"/>
                  </a:lnTo>
                  <a:lnTo>
                    <a:pt x="401331" y="105322"/>
                  </a:lnTo>
                  <a:lnTo>
                    <a:pt x="399415" y="105228"/>
                  </a:lnTo>
                  <a:lnTo>
                    <a:pt x="397500" y="105135"/>
                  </a:lnTo>
                  <a:lnTo>
                    <a:pt x="396562" y="105015"/>
                  </a:lnTo>
                  <a:lnTo>
                    <a:pt x="396456" y="104812"/>
                  </a:lnTo>
                  <a:lnTo>
                    <a:pt x="406149" y="104387"/>
                  </a:lnTo>
                  <a:lnTo>
                    <a:pt x="409032" y="104321"/>
                  </a:lnTo>
                  <a:lnTo>
                    <a:pt x="412644" y="104268"/>
                  </a:lnTo>
                  <a:lnTo>
                    <a:pt x="416395" y="104223"/>
                  </a:lnTo>
                  <a:lnTo>
                    <a:pt x="420146" y="104179"/>
                  </a:lnTo>
                  <a:lnTo>
                    <a:pt x="424389" y="104149"/>
                  </a:lnTo>
                  <a:lnTo>
                    <a:pt x="428656" y="104123"/>
                  </a:lnTo>
                  <a:lnTo>
                    <a:pt x="432922" y="104097"/>
                  </a:lnTo>
                  <a:lnTo>
                    <a:pt x="437837" y="103723"/>
                  </a:lnTo>
                  <a:lnTo>
                    <a:pt x="462388" y="111242"/>
                  </a:lnTo>
                  <a:lnTo>
                    <a:pt x="464828" y="113377"/>
                  </a:lnTo>
                  <a:lnTo>
                    <a:pt x="466707" y="116061"/>
                  </a:lnTo>
                  <a:lnTo>
                    <a:pt x="468253" y="119022"/>
                  </a:lnTo>
                  <a:lnTo>
                    <a:pt x="469799" y="121985"/>
                  </a:lnTo>
                  <a:lnTo>
                    <a:pt x="473272" y="140571"/>
                  </a:lnTo>
                  <a:lnTo>
                    <a:pt x="473611" y="144587"/>
                  </a:lnTo>
                  <a:lnTo>
                    <a:pt x="473669" y="148842"/>
                  </a:lnTo>
                  <a:lnTo>
                    <a:pt x="473702" y="153106"/>
                  </a:lnTo>
                  <a:lnTo>
                    <a:pt x="473735" y="157370"/>
                  </a:lnTo>
                  <a:lnTo>
                    <a:pt x="473596" y="161774"/>
                  </a:lnTo>
                  <a:lnTo>
                    <a:pt x="473470" y="166158"/>
                  </a:lnTo>
                  <a:lnTo>
                    <a:pt x="473345" y="170541"/>
                  </a:lnTo>
                  <a:lnTo>
                    <a:pt x="472772" y="175349"/>
                  </a:lnTo>
                  <a:lnTo>
                    <a:pt x="472948" y="179407"/>
                  </a:lnTo>
                  <a:lnTo>
                    <a:pt x="473124" y="183465"/>
                  </a:lnTo>
                  <a:lnTo>
                    <a:pt x="473870" y="186939"/>
                  </a:lnTo>
                  <a:lnTo>
                    <a:pt x="474528" y="190504"/>
                  </a:lnTo>
                  <a:lnTo>
                    <a:pt x="475184" y="194069"/>
                  </a:lnTo>
                  <a:lnTo>
                    <a:pt x="476104" y="197365"/>
                  </a:lnTo>
                  <a:lnTo>
                    <a:pt x="476890" y="200797"/>
                  </a:lnTo>
                  <a:lnTo>
                    <a:pt x="477675" y="204229"/>
                  </a:lnTo>
                  <a:lnTo>
                    <a:pt x="478165" y="207955"/>
                  </a:lnTo>
                  <a:lnTo>
                    <a:pt x="479242" y="211097"/>
                  </a:lnTo>
                  <a:lnTo>
                    <a:pt x="480318" y="214239"/>
                  </a:lnTo>
                  <a:lnTo>
                    <a:pt x="482309" y="217186"/>
                  </a:lnTo>
                  <a:lnTo>
                    <a:pt x="483348" y="219650"/>
                  </a:lnTo>
                  <a:lnTo>
                    <a:pt x="484386" y="222112"/>
                  </a:lnTo>
                  <a:lnTo>
                    <a:pt x="485350" y="224170"/>
                  </a:lnTo>
                  <a:lnTo>
                    <a:pt x="485473" y="225875"/>
                  </a:lnTo>
                  <a:lnTo>
                    <a:pt x="479026" y="232089"/>
                  </a:lnTo>
                  <a:lnTo>
                    <a:pt x="476815" y="232254"/>
                  </a:lnTo>
                  <a:lnTo>
                    <a:pt x="473947" y="231887"/>
                  </a:lnTo>
                  <a:lnTo>
                    <a:pt x="470825" y="230869"/>
                  </a:lnTo>
                  <a:lnTo>
                    <a:pt x="467702" y="229852"/>
                  </a:lnTo>
                  <a:lnTo>
                    <a:pt x="464058" y="227779"/>
                  </a:lnTo>
                  <a:lnTo>
                    <a:pt x="460290" y="225983"/>
                  </a:lnTo>
                  <a:lnTo>
                    <a:pt x="456522" y="224187"/>
                  </a:lnTo>
                  <a:lnTo>
                    <a:pt x="452389" y="221974"/>
                  </a:lnTo>
                  <a:lnTo>
                    <a:pt x="448220" y="220094"/>
                  </a:lnTo>
                  <a:lnTo>
                    <a:pt x="444051" y="218214"/>
                  </a:lnTo>
                  <a:lnTo>
                    <a:pt x="439297" y="216666"/>
                  </a:lnTo>
                  <a:lnTo>
                    <a:pt x="435276" y="214704"/>
                  </a:lnTo>
                  <a:lnTo>
                    <a:pt x="431256" y="212742"/>
                  </a:lnTo>
                  <a:lnTo>
                    <a:pt x="427719" y="210351"/>
                  </a:lnTo>
                  <a:lnTo>
                    <a:pt x="424095" y="208322"/>
                  </a:lnTo>
                  <a:lnTo>
                    <a:pt x="420472" y="206292"/>
                  </a:lnTo>
                  <a:lnTo>
                    <a:pt x="417066" y="204246"/>
                  </a:lnTo>
                  <a:lnTo>
                    <a:pt x="413537" y="202528"/>
                  </a:lnTo>
                  <a:lnTo>
                    <a:pt x="410010" y="200810"/>
                  </a:lnTo>
                  <a:lnTo>
                    <a:pt x="406527" y="199284"/>
                  </a:lnTo>
                  <a:lnTo>
                    <a:pt x="402928" y="198014"/>
                  </a:lnTo>
                  <a:lnTo>
                    <a:pt x="399327" y="196743"/>
                  </a:lnTo>
                  <a:lnTo>
                    <a:pt x="368541" y="192090"/>
                  </a:lnTo>
                  <a:lnTo>
                    <a:pt x="364507" y="191880"/>
                  </a:lnTo>
                  <a:lnTo>
                    <a:pt x="360396" y="191819"/>
                  </a:lnTo>
                  <a:lnTo>
                    <a:pt x="356262" y="191776"/>
                  </a:lnTo>
                  <a:lnTo>
                    <a:pt x="352127" y="191733"/>
                  </a:lnTo>
                  <a:lnTo>
                    <a:pt x="347575" y="192142"/>
                  </a:lnTo>
                  <a:lnTo>
                    <a:pt x="343733" y="191829"/>
                  </a:lnTo>
                  <a:lnTo>
                    <a:pt x="339891" y="191516"/>
                  </a:lnTo>
                  <a:lnTo>
                    <a:pt x="336251" y="191012"/>
                  </a:lnTo>
                  <a:lnTo>
                    <a:pt x="333209" y="189898"/>
                  </a:lnTo>
                  <a:lnTo>
                    <a:pt x="330167" y="188784"/>
                  </a:lnTo>
                  <a:lnTo>
                    <a:pt x="327242" y="186829"/>
                  </a:lnTo>
                  <a:lnTo>
                    <a:pt x="325477" y="185144"/>
                  </a:lnTo>
                  <a:lnTo>
                    <a:pt x="323710" y="183459"/>
                  </a:lnTo>
                  <a:lnTo>
                    <a:pt x="322721" y="181471"/>
                  </a:lnTo>
                  <a:lnTo>
                    <a:pt x="322614" y="179786"/>
                  </a:lnTo>
                  <a:lnTo>
                    <a:pt x="322506" y="178102"/>
                  </a:lnTo>
                  <a:lnTo>
                    <a:pt x="331370" y="171401"/>
                  </a:lnTo>
                  <a:lnTo>
                    <a:pt x="334085" y="170384"/>
                  </a:lnTo>
                  <a:lnTo>
                    <a:pt x="352972" y="167482"/>
                  </a:lnTo>
                  <a:lnTo>
                    <a:pt x="357122" y="167121"/>
                  </a:lnTo>
                  <a:lnTo>
                    <a:pt x="379612" y="166565"/>
                  </a:lnTo>
                  <a:lnTo>
                    <a:pt x="384162" y="166542"/>
                  </a:lnTo>
                  <a:lnTo>
                    <a:pt x="389129" y="166232"/>
                  </a:lnTo>
                  <a:lnTo>
                    <a:pt x="393320" y="166637"/>
                  </a:lnTo>
                  <a:lnTo>
                    <a:pt x="397511" y="167043"/>
                  </a:lnTo>
                  <a:lnTo>
                    <a:pt x="401098" y="168088"/>
                  </a:lnTo>
                  <a:lnTo>
                    <a:pt x="404757" y="168998"/>
                  </a:lnTo>
                  <a:lnTo>
                    <a:pt x="408415" y="169909"/>
                  </a:lnTo>
                  <a:lnTo>
                    <a:pt x="411782" y="171093"/>
                  </a:lnTo>
                  <a:lnTo>
                    <a:pt x="415272" y="172102"/>
                  </a:lnTo>
                  <a:lnTo>
                    <a:pt x="418763" y="173111"/>
                  </a:lnTo>
                  <a:lnTo>
                    <a:pt x="422526" y="173804"/>
                  </a:lnTo>
                  <a:lnTo>
                    <a:pt x="425699" y="175050"/>
                  </a:lnTo>
                  <a:lnTo>
                    <a:pt x="439802" y="184056"/>
                  </a:lnTo>
                  <a:lnTo>
                    <a:pt x="442705" y="186283"/>
                  </a:lnTo>
                  <a:lnTo>
                    <a:pt x="445608" y="188511"/>
                  </a:lnTo>
                  <a:lnTo>
                    <a:pt x="448922" y="190554"/>
                  </a:lnTo>
                  <a:lnTo>
                    <a:pt x="451727" y="192940"/>
                  </a:lnTo>
                  <a:lnTo>
                    <a:pt x="454530" y="195326"/>
                  </a:lnTo>
                  <a:lnTo>
                    <a:pt x="457249" y="198539"/>
                  </a:lnTo>
                  <a:lnTo>
                    <a:pt x="459526" y="200598"/>
                  </a:lnTo>
                  <a:lnTo>
                    <a:pt x="461803" y="202658"/>
                  </a:lnTo>
                  <a:lnTo>
                    <a:pt x="463763" y="204470"/>
                  </a:lnTo>
                  <a:lnTo>
                    <a:pt x="465390" y="205297"/>
                  </a:lnTo>
                  <a:lnTo>
                    <a:pt x="467017" y="206123"/>
                  </a:lnTo>
                  <a:lnTo>
                    <a:pt x="468263" y="205848"/>
                  </a:lnTo>
                  <a:lnTo>
                    <a:pt x="469289" y="205557"/>
                  </a:lnTo>
                  <a:lnTo>
                    <a:pt x="470314" y="205267"/>
                  </a:lnTo>
                  <a:lnTo>
                    <a:pt x="471166" y="203889"/>
                  </a:lnTo>
                  <a:lnTo>
                    <a:pt x="471542" y="203555"/>
                  </a:lnTo>
                </a:path>
              </a:pathLst>
            </a:custGeom>
            <a:ln w="180975">
              <a:solidFill>
                <a:srgbClr val="F7D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270500" y="5033960"/>
              <a:ext cx="0" cy="180975"/>
            </a:xfrm>
            <a:custGeom>
              <a:avLst/>
              <a:gdLst/>
              <a:ahLst/>
              <a:cxnLst/>
              <a:rect l="l" t="t" r="r" b="b"/>
              <a:pathLst>
                <a:path h="180975">
                  <a:moveTo>
                    <a:pt x="0" y="180975"/>
                  </a:moveTo>
                  <a:lnTo>
                    <a:pt x="0" y="0"/>
                  </a:lnTo>
                  <a:lnTo>
                    <a:pt x="0" y="180975"/>
                  </a:lnTo>
                  <a:close/>
                </a:path>
              </a:pathLst>
            </a:custGeom>
            <a:solidFill>
              <a:srgbClr val="F7D6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31665" y="4958314"/>
              <a:ext cx="608965" cy="295910"/>
            </a:xfrm>
            <a:custGeom>
              <a:avLst/>
              <a:gdLst/>
              <a:ahLst/>
              <a:cxnLst/>
              <a:rect l="l" t="t" r="r" b="b"/>
              <a:pathLst>
                <a:path w="608964" h="295910">
                  <a:moveTo>
                    <a:pt x="428616" y="49796"/>
                  </a:moveTo>
                  <a:lnTo>
                    <a:pt x="428616" y="49796"/>
                  </a:lnTo>
                  <a:lnTo>
                    <a:pt x="262887" y="49796"/>
                  </a:lnTo>
                  <a:lnTo>
                    <a:pt x="259584" y="50082"/>
                  </a:lnTo>
                  <a:lnTo>
                    <a:pt x="256272" y="49796"/>
                  </a:lnTo>
                  <a:lnTo>
                    <a:pt x="252960" y="49510"/>
                  </a:lnTo>
                  <a:lnTo>
                    <a:pt x="249641" y="48747"/>
                  </a:lnTo>
                  <a:lnTo>
                    <a:pt x="246316" y="48081"/>
                  </a:lnTo>
                  <a:lnTo>
                    <a:pt x="242990" y="47415"/>
                  </a:lnTo>
                  <a:lnTo>
                    <a:pt x="239658" y="46543"/>
                  </a:lnTo>
                  <a:lnTo>
                    <a:pt x="236320" y="45801"/>
                  </a:lnTo>
                  <a:lnTo>
                    <a:pt x="232981" y="45058"/>
                  </a:lnTo>
                  <a:lnTo>
                    <a:pt x="229635" y="44280"/>
                  </a:lnTo>
                  <a:lnTo>
                    <a:pt x="226286" y="43625"/>
                  </a:lnTo>
                  <a:lnTo>
                    <a:pt x="222938" y="42970"/>
                  </a:lnTo>
                  <a:lnTo>
                    <a:pt x="219583" y="42371"/>
                  </a:lnTo>
                  <a:lnTo>
                    <a:pt x="216227" y="41871"/>
                  </a:lnTo>
                  <a:lnTo>
                    <a:pt x="212871" y="41371"/>
                  </a:lnTo>
                  <a:lnTo>
                    <a:pt x="209510" y="40964"/>
                  </a:lnTo>
                  <a:lnTo>
                    <a:pt x="206149" y="40626"/>
                  </a:lnTo>
                  <a:lnTo>
                    <a:pt x="202788" y="40289"/>
                  </a:lnTo>
                  <a:lnTo>
                    <a:pt x="199424" y="40047"/>
                  </a:lnTo>
                  <a:lnTo>
                    <a:pt x="196060" y="39849"/>
                  </a:lnTo>
                  <a:lnTo>
                    <a:pt x="192697" y="39650"/>
                  </a:lnTo>
                  <a:lnTo>
                    <a:pt x="189332" y="39531"/>
                  </a:lnTo>
                  <a:lnTo>
                    <a:pt x="185967" y="39436"/>
                  </a:lnTo>
                  <a:lnTo>
                    <a:pt x="182602" y="39341"/>
                  </a:lnTo>
                  <a:lnTo>
                    <a:pt x="178951" y="39589"/>
                  </a:lnTo>
                  <a:lnTo>
                    <a:pt x="175872" y="39276"/>
                  </a:lnTo>
                  <a:lnTo>
                    <a:pt x="172792" y="38962"/>
                  </a:lnTo>
                  <a:lnTo>
                    <a:pt x="170191" y="38210"/>
                  </a:lnTo>
                  <a:lnTo>
                    <a:pt x="167492" y="37555"/>
                  </a:lnTo>
                  <a:lnTo>
                    <a:pt x="164794" y="36900"/>
                  </a:lnTo>
                  <a:lnTo>
                    <a:pt x="162302" y="36346"/>
                  </a:lnTo>
                  <a:lnTo>
                    <a:pt x="159681" y="35346"/>
                  </a:lnTo>
                  <a:lnTo>
                    <a:pt x="157059" y="34345"/>
                  </a:lnTo>
                  <a:lnTo>
                    <a:pt x="154474" y="32842"/>
                  </a:lnTo>
                  <a:lnTo>
                    <a:pt x="151765" y="31553"/>
                  </a:lnTo>
                  <a:lnTo>
                    <a:pt x="149057" y="30265"/>
                  </a:lnTo>
                  <a:lnTo>
                    <a:pt x="146293" y="28828"/>
                  </a:lnTo>
                  <a:lnTo>
                    <a:pt x="143430" y="27614"/>
                  </a:lnTo>
                  <a:lnTo>
                    <a:pt x="125277" y="21795"/>
                  </a:lnTo>
                  <a:lnTo>
                    <a:pt x="122113" y="21111"/>
                  </a:lnTo>
                  <a:lnTo>
                    <a:pt x="118870" y="20596"/>
                  </a:lnTo>
                  <a:lnTo>
                    <a:pt x="115603" y="20173"/>
                  </a:lnTo>
                  <a:lnTo>
                    <a:pt x="112336" y="19749"/>
                  </a:lnTo>
                  <a:lnTo>
                    <a:pt x="95596" y="17126"/>
                  </a:lnTo>
                  <a:lnTo>
                    <a:pt x="92509" y="16092"/>
                  </a:lnTo>
                  <a:lnTo>
                    <a:pt x="82679" y="8676"/>
                  </a:lnTo>
                  <a:lnTo>
                    <a:pt x="81930" y="7320"/>
                  </a:lnTo>
                  <a:lnTo>
                    <a:pt x="86595" y="2082"/>
                  </a:lnTo>
                  <a:lnTo>
                    <a:pt x="88409" y="1299"/>
                  </a:lnTo>
                  <a:lnTo>
                    <a:pt x="90890" y="414"/>
                  </a:lnTo>
                  <a:lnTo>
                    <a:pt x="93548" y="207"/>
                  </a:lnTo>
                  <a:lnTo>
                    <a:pt x="96206" y="0"/>
                  </a:lnTo>
                  <a:lnTo>
                    <a:pt x="99343" y="438"/>
                  </a:lnTo>
                  <a:lnTo>
                    <a:pt x="102542" y="840"/>
                  </a:lnTo>
                  <a:lnTo>
                    <a:pt x="105742" y="1242"/>
                  </a:lnTo>
                  <a:lnTo>
                    <a:pt x="109247" y="1982"/>
                  </a:lnTo>
                  <a:lnTo>
                    <a:pt x="112744" y="2620"/>
                  </a:lnTo>
                  <a:lnTo>
                    <a:pt x="116242" y="3259"/>
                  </a:lnTo>
                  <a:lnTo>
                    <a:pt x="119906" y="4023"/>
                  </a:lnTo>
                  <a:lnTo>
                    <a:pt x="123530" y="4671"/>
                  </a:lnTo>
                  <a:lnTo>
                    <a:pt x="127154" y="5319"/>
                  </a:lnTo>
                  <a:lnTo>
                    <a:pt x="130846" y="5680"/>
                  </a:lnTo>
                  <a:lnTo>
                    <a:pt x="134489" y="6509"/>
                  </a:lnTo>
                  <a:lnTo>
                    <a:pt x="138132" y="7337"/>
                  </a:lnTo>
                  <a:lnTo>
                    <a:pt x="141782" y="8578"/>
                  </a:lnTo>
                  <a:lnTo>
                    <a:pt x="145387" y="9642"/>
                  </a:lnTo>
                  <a:lnTo>
                    <a:pt x="148991" y="10706"/>
                  </a:lnTo>
                  <a:lnTo>
                    <a:pt x="152571" y="11890"/>
                  </a:lnTo>
                  <a:lnTo>
                    <a:pt x="156115" y="12891"/>
                  </a:lnTo>
                  <a:lnTo>
                    <a:pt x="177013" y="17683"/>
                  </a:lnTo>
                  <a:lnTo>
                    <a:pt x="180445" y="18245"/>
                  </a:lnTo>
                  <a:lnTo>
                    <a:pt x="197380" y="19772"/>
                  </a:lnTo>
                  <a:lnTo>
                    <a:pt x="200750" y="19954"/>
                  </a:lnTo>
                  <a:lnTo>
                    <a:pt x="204107" y="19756"/>
                  </a:lnTo>
                  <a:lnTo>
                    <a:pt x="207464" y="20110"/>
                  </a:lnTo>
                  <a:lnTo>
                    <a:pt x="210821" y="20463"/>
                  </a:lnTo>
                  <a:lnTo>
                    <a:pt x="214171" y="21230"/>
                  </a:lnTo>
                  <a:lnTo>
                    <a:pt x="217522" y="21895"/>
                  </a:lnTo>
                  <a:lnTo>
                    <a:pt x="220873" y="22561"/>
                  </a:lnTo>
                  <a:lnTo>
                    <a:pt x="224220" y="23394"/>
                  </a:lnTo>
                  <a:lnTo>
                    <a:pt x="227570" y="24102"/>
                  </a:lnTo>
                  <a:lnTo>
                    <a:pt x="230921" y="24810"/>
                  </a:lnTo>
                  <a:lnTo>
                    <a:pt x="247681" y="27756"/>
                  </a:lnTo>
                  <a:lnTo>
                    <a:pt x="251035" y="28212"/>
                  </a:lnTo>
                  <a:lnTo>
                    <a:pt x="267822" y="29567"/>
                  </a:lnTo>
                  <a:lnTo>
                    <a:pt x="271181" y="29741"/>
                  </a:lnTo>
                  <a:lnTo>
                    <a:pt x="274542" y="29841"/>
                  </a:lnTo>
                  <a:lnTo>
                    <a:pt x="277902" y="29921"/>
                  </a:lnTo>
                  <a:lnTo>
                    <a:pt x="281263" y="30001"/>
                  </a:lnTo>
                  <a:lnTo>
                    <a:pt x="284625" y="30027"/>
                  </a:lnTo>
                  <a:lnTo>
                    <a:pt x="287987" y="30047"/>
                  </a:lnTo>
                  <a:lnTo>
                    <a:pt x="291349" y="30066"/>
                  </a:lnTo>
                  <a:lnTo>
                    <a:pt x="294711" y="30052"/>
                  </a:lnTo>
                  <a:lnTo>
                    <a:pt x="298073" y="30038"/>
                  </a:lnTo>
                  <a:lnTo>
                    <a:pt x="301436" y="30024"/>
                  </a:lnTo>
                  <a:lnTo>
                    <a:pt x="304799" y="29991"/>
                  </a:lnTo>
                  <a:lnTo>
                    <a:pt x="308162" y="29963"/>
                  </a:lnTo>
                  <a:lnTo>
                    <a:pt x="311524" y="29934"/>
                  </a:lnTo>
                  <a:lnTo>
                    <a:pt x="314888" y="29898"/>
                  </a:lnTo>
                  <a:lnTo>
                    <a:pt x="318250" y="29867"/>
                  </a:lnTo>
                  <a:lnTo>
                    <a:pt x="321613" y="29836"/>
                  </a:lnTo>
                  <a:lnTo>
                    <a:pt x="324976" y="29805"/>
                  </a:lnTo>
                  <a:lnTo>
                    <a:pt x="328338" y="29778"/>
                  </a:lnTo>
                  <a:lnTo>
                    <a:pt x="331701" y="29751"/>
                  </a:lnTo>
                  <a:lnTo>
                    <a:pt x="335064" y="29727"/>
                  </a:lnTo>
                  <a:lnTo>
                    <a:pt x="338427" y="29707"/>
                  </a:lnTo>
                  <a:lnTo>
                    <a:pt x="341789" y="29686"/>
                  </a:lnTo>
                  <a:lnTo>
                    <a:pt x="345152" y="29670"/>
                  </a:lnTo>
                  <a:lnTo>
                    <a:pt x="348514" y="29657"/>
                  </a:lnTo>
                  <a:lnTo>
                    <a:pt x="351877" y="29643"/>
                  </a:lnTo>
                  <a:lnTo>
                    <a:pt x="368689" y="29610"/>
                  </a:lnTo>
                  <a:lnTo>
                    <a:pt x="372052" y="29606"/>
                  </a:lnTo>
                  <a:lnTo>
                    <a:pt x="375413" y="29605"/>
                  </a:lnTo>
                  <a:lnTo>
                    <a:pt x="378776" y="29605"/>
                  </a:lnTo>
                  <a:lnTo>
                    <a:pt x="382138" y="29604"/>
                  </a:lnTo>
                  <a:lnTo>
                    <a:pt x="385500" y="29604"/>
                  </a:lnTo>
                  <a:lnTo>
                    <a:pt x="388863" y="29605"/>
                  </a:lnTo>
                  <a:lnTo>
                    <a:pt x="392225" y="29605"/>
                  </a:lnTo>
                  <a:lnTo>
                    <a:pt x="395587" y="29606"/>
                  </a:lnTo>
                  <a:lnTo>
                    <a:pt x="398949" y="29607"/>
                  </a:lnTo>
                  <a:lnTo>
                    <a:pt x="402312" y="29609"/>
                  </a:lnTo>
                  <a:lnTo>
                    <a:pt x="405674" y="29610"/>
                  </a:lnTo>
                  <a:lnTo>
                    <a:pt x="409036" y="29612"/>
                  </a:lnTo>
                  <a:lnTo>
                    <a:pt x="412398" y="29613"/>
                  </a:lnTo>
                  <a:lnTo>
                    <a:pt x="415761" y="29614"/>
                  </a:lnTo>
                  <a:lnTo>
                    <a:pt x="419123" y="29616"/>
                  </a:lnTo>
                  <a:lnTo>
                    <a:pt x="422485" y="29617"/>
                  </a:lnTo>
                  <a:lnTo>
                    <a:pt x="425848" y="29618"/>
                  </a:lnTo>
                  <a:lnTo>
                    <a:pt x="429209" y="29619"/>
                  </a:lnTo>
                  <a:lnTo>
                    <a:pt x="432572" y="29620"/>
                  </a:lnTo>
                  <a:lnTo>
                    <a:pt x="435934" y="29620"/>
                  </a:lnTo>
                  <a:lnTo>
                    <a:pt x="439297" y="29621"/>
                  </a:lnTo>
                  <a:lnTo>
                    <a:pt x="442659" y="29621"/>
                  </a:lnTo>
                  <a:lnTo>
                    <a:pt x="446021" y="29622"/>
                  </a:lnTo>
                  <a:lnTo>
                    <a:pt x="449383" y="29623"/>
                  </a:lnTo>
                  <a:lnTo>
                    <a:pt x="452745" y="29623"/>
                  </a:lnTo>
                  <a:lnTo>
                    <a:pt x="456108" y="29623"/>
                  </a:lnTo>
                  <a:lnTo>
                    <a:pt x="506542" y="29623"/>
                  </a:lnTo>
                  <a:lnTo>
                    <a:pt x="509904" y="29623"/>
                  </a:lnTo>
                  <a:lnTo>
                    <a:pt x="563701" y="29623"/>
                  </a:lnTo>
                  <a:lnTo>
                    <a:pt x="567349" y="29336"/>
                  </a:lnTo>
                  <a:lnTo>
                    <a:pt x="570426" y="29623"/>
                  </a:lnTo>
                  <a:lnTo>
                    <a:pt x="573502" y="29908"/>
                  </a:lnTo>
                  <a:lnTo>
                    <a:pt x="576386" y="30385"/>
                  </a:lnTo>
                  <a:lnTo>
                    <a:pt x="578798" y="31337"/>
                  </a:lnTo>
                  <a:lnTo>
                    <a:pt x="581208" y="32289"/>
                  </a:lnTo>
                  <a:lnTo>
                    <a:pt x="583221" y="33638"/>
                  </a:lnTo>
                  <a:lnTo>
                    <a:pt x="584889" y="35333"/>
                  </a:lnTo>
                  <a:lnTo>
                    <a:pt x="586556" y="37027"/>
                  </a:lnTo>
                  <a:lnTo>
                    <a:pt x="587791" y="39154"/>
                  </a:lnTo>
                  <a:lnTo>
                    <a:pt x="588804" y="41504"/>
                  </a:lnTo>
                  <a:lnTo>
                    <a:pt x="589817" y="43853"/>
                  </a:lnTo>
                  <a:lnTo>
                    <a:pt x="592060" y="61784"/>
                  </a:lnTo>
                  <a:lnTo>
                    <a:pt x="592046" y="65161"/>
                  </a:lnTo>
                  <a:lnTo>
                    <a:pt x="592023" y="68545"/>
                  </a:lnTo>
                  <a:lnTo>
                    <a:pt x="592001" y="71930"/>
                  </a:lnTo>
                  <a:lnTo>
                    <a:pt x="591868" y="75425"/>
                  </a:lnTo>
                  <a:lnTo>
                    <a:pt x="591750" y="78905"/>
                  </a:lnTo>
                  <a:lnTo>
                    <a:pt x="591632" y="82385"/>
                  </a:lnTo>
                  <a:lnTo>
                    <a:pt x="591462" y="85918"/>
                  </a:lnTo>
                  <a:lnTo>
                    <a:pt x="591317" y="89425"/>
                  </a:lnTo>
                  <a:lnTo>
                    <a:pt x="591172" y="92933"/>
                  </a:lnTo>
                  <a:lnTo>
                    <a:pt x="591012" y="96454"/>
                  </a:lnTo>
                  <a:lnTo>
                    <a:pt x="590878" y="99952"/>
                  </a:lnTo>
                  <a:lnTo>
                    <a:pt x="590743" y="103448"/>
                  </a:lnTo>
                  <a:lnTo>
                    <a:pt x="590615" y="106938"/>
                  </a:lnTo>
                  <a:lnTo>
                    <a:pt x="590510" y="110407"/>
                  </a:lnTo>
                  <a:lnTo>
                    <a:pt x="590403" y="113875"/>
                  </a:lnTo>
                  <a:lnTo>
                    <a:pt x="590313" y="117326"/>
                  </a:lnTo>
                  <a:lnTo>
                    <a:pt x="590240" y="120763"/>
                  </a:lnTo>
                  <a:lnTo>
                    <a:pt x="590165" y="124199"/>
                  </a:lnTo>
                  <a:lnTo>
                    <a:pt x="589968" y="141209"/>
                  </a:lnTo>
                  <a:lnTo>
                    <a:pt x="589945" y="144594"/>
                  </a:lnTo>
                  <a:lnTo>
                    <a:pt x="589934" y="147967"/>
                  </a:lnTo>
                  <a:lnTo>
                    <a:pt x="589925" y="151338"/>
                  </a:lnTo>
                  <a:lnTo>
                    <a:pt x="589917" y="154709"/>
                  </a:lnTo>
                  <a:lnTo>
                    <a:pt x="589917" y="158070"/>
                  </a:lnTo>
                  <a:lnTo>
                    <a:pt x="589918" y="161432"/>
                  </a:lnTo>
                  <a:lnTo>
                    <a:pt x="589918" y="164794"/>
                  </a:lnTo>
                  <a:lnTo>
                    <a:pt x="589924" y="168150"/>
                  </a:lnTo>
                  <a:lnTo>
                    <a:pt x="589929" y="171508"/>
                  </a:lnTo>
                  <a:lnTo>
                    <a:pt x="589934" y="174865"/>
                  </a:lnTo>
                  <a:lnTo>
                    <a:pt x="589941" y="178220"/>
                  </a:lnTo>
                  <a:lnTo>
                    <a:pt x="589948" y="181576"/>
                  </a:lnTo>
                  <a:lnTo>
                    <a:pt x="589954" y="184932"/>
                  </a:lnTo>
                  <a:lnTo>
                    <a:pt x="589961" y="188287"/>
                  </a:lnTo>
                  <a:lnTo>
                    <a:pt x="589967" y="191644"/>
                  </a:lnTo>
                  <a:lnTo>
                    <a:pt x="589972" y="195000"/>
                  </a:lnTo>
                  <a:lnTo>
                    <a:pt x="589978" y="198356"/>
                  </a:lnTo>
                  <a:lnTo>
                    <a:pt x="589983" y="201714"/>
                  </a:lnTo>
                  <a:lnTo>
                    <a:pt x="589988" y="205072"/>
                  </a:lnTo>
                  <a:lnTo>
                    <a:pt x="589706" y="208716"/>
                  </a:lnTo>
                  <a:lnTo>
                    <a:pt x="589995" y="211789"/>
                  </a:lnTo>
                  <a:lnTo>
                    <a:pt x="590284" y="214862"/>
                  </a:lnTo>
                  <a:lnTo>
                    <a:pt x="591050" y="217459"/>
                  </a:lnTo>
                  <a:lnTo>
                    <a:pt x="591718" y="220154"/>
                  </a:lnTo>
                  <a:lnTo>
                    <a:pt x="592385" y="222848"/>
                  </a:lnTo>
                  <a:lnTo>
                    <a:pt x="592973" y="225337"/>
                  </a:lnTo>
                  <a:lnTo>
                    <a:pt x="594002" y="227955"/>
                  </a:lnTo>
                  <a:lnTo>
                    <a:pt x="595032" y="230574"/>
                  </a:lnTo>
                  <a:lnTo>
                    <a:pt x="596574" y="233157"/>
                  </a:lnTo>
                  <a:lnTo>
                    <a:pt x="597895" y="235865"/>
                  </a:lnTo>
                  <a:lnTo>
                    <a:pt x="599216" y="238571"/>
                  </a:lnTo>
                  <a:lnTo>
                    <a:pt x="600687" y="241335"/>
                  </a:lnTo>
                  <a:lnTo>
                    <a:pt x="601930" y="244197"/>
                  </a:lnTo>
                  <a:lnTo>
                    <a:pt x="603172" y="247060"/>
                  </a:lnTo>
                  <a:lnTo>
                    <a:pt x="604358" y="250587"/>
                  </a:lnTo>
                  <a:lnTo>
                    <a:pt x="605349" y="253040"/>
                  </a:lnTo>
                  <a:lnTo>
                    <a:pt x="606341" y="255494"/>
                  </a:lnTo>
                  <a:lnTo>
                    <a:pt x="607468" y="257374"/>
                  </a:lnTo>
                  <a:lnTo>
                    <a:pt x="607880" y="258920"/>
                  </a:lnTo>
                  <a:lnTo>
                    <a:pt x="608292" y="260467"/>
                  </a:lnTo>
                  <a:lnTo>
                    <a:pt x="608341" y="261489"/>
                  </a:lnTo>
                  <a:lnTo>
                    <a:pt x="607822" y="262319"/>
                  </a:lnTo>
                  <a:lnTo>
                    <a:pt x="607302" y="263149"/>
                  </a:lnTo>
                  <a:lnTo>
                    <a:pt x="605947" y="263855"/>
                  </a:lnTo>
                  <a:lnTo>
                    <a:pt x="604764" y="263900"/>
                  </a:lnTo>
                  <a:lnTo>
                    <a:pt x="603581" y="263944"/>
                  </a:lnTo>
                  <a:lnTo>
                    <a:pt x="602325" y="263229"/>
                  </a:lnTo>
                  <a:lnTo>
                    <a:pt x="600726" y="262587"/>
                  </a:lnTo>
                  <a:lnTo>
                    <a:pt x="599127" y="261946"/>
                  </a:lnTo>
                  <a:lnTo>
                    <a:pt x="597277" y="260927"/>
                  </a:lnTo>
                  <a:lnTo>
                    <a:pt x="595170" y="260052"/>
                  </a:lnTo>
                  <a:lnTo>
                    <a:pt x="593063" y="259177"/>
                  </a:lnTo>
                  <a:lnTo>
                    <a:pt x="590373" y="258465"/>
                  </a:lnTo>
                  <a:lnTo>
                    <a:pt x="588084" y="257336"/>
                  </a:lnTo>
                  <a:lnTo>
                    <a:pt x="585796" y="256207"/>
                  </a:lnTo>
                  <a:lnTo>
                    <a:pt x="583715" y="254627"/>
                  </a:lnTo>
                  <a:lnTo>
                    <a:pt x="581439" y="253276"/>
                  </a:lnTo>
                  <a:lnTo>
                    <a:pt x="579163" y="251926"/>
                  </a:lnTo>
                  <a:lnTo>
                    <a:pt x="576883" y="250467"/>
                  </a:lnTo>
                  <a:lnTo>
                    <a:pt x="574428" y="249236"/>
                  </a:lnTo>
                  <a:lnTo>
                    <a:pt x="558239" y="243463"/>
                  </a:lnTo>
                  <a:lnTo>
                    <a:pt x="555307" y="242799"/>
                  </a:lnTo>
                  <a:lnTo>
                    <a:pt x="552239" y="242308"/>
                  </a:lnTo>
                  <a:lnTo>
                    <a:pt x="549116" y="241906"/>
                  </a:lnTo>
                  <a:lnTo>
                    <a:pt x="545993" y="241504"/>
                  </a:lnTo>
                  <a:lnTo>
                    <a:pt x="529561" y="240688"/>
                  </a:lnTo>
                  <a:lnTo>
                    <a:pt x="526217" y="240620"/>
                  </a:lnTo>
                  <a:lnTo>
                    <a:pt x="522825" y="240627"/>
                  </a:lnTo>
                  <a:lnTo>
                    <a:pt x="519435" y="240636"/>
                  </a:lnTo>
                  <a:lnTo>
                    <a:pt x="516044" y="240646"/>
                  </a:lnTo>
                  <a:lnTo>
                    <a:pt x="512629" y="240700"/>
                  </a:lnTo>
                  <a:lnTo>
                    <a:pt x="509220" y="240748"/>
                  </a:lnTo>
                  <a:lnTo>
                    <a:pt x="505812" y="240796"/>
                  </a:lnTo>
                  <a:lnTo>
                    <a:pt x="502394" y="240864"/>
                  </a:lnTo>
                  <a:lnTo>
                    <a:pt x="498984" y="240922"/>
                  </a:lnTo>
                  <a:lnTo>
                    <a:pt x="495575" y="240981"/>
                  </a:lnTo>
                  <a:lnTo>
                    <a:pt x="492165" y="241045"/>
                  </a:lnTo>
                  <a:lnTo>
                    <a:pt x="488763" y="241099"/>
                  </a:lnTo>
                  <a:lnTo>
                    <a:pt x="485361" y="241153"/>
                  </a:lnTo>
                  <a:lnTo>
                    <a:pt x="481963" y="241203"/>
                  </a:lnTo>
                  <a:lnTo>
                    <a:pt x="478571" y="241246"/>
                  </a:lnTo>
                  <a:lnTo>
                    <a:pt x="475180" y="241288"/>
                  </a:lnTo>
                  <a:lnTo>
                    <a:pt x="448175" y="241462"/>
                  </a:lnTo>
                  <a:lnTo>
                    <a:pt x="444808" y="241471"/>
                  </a:lnTo>
                  <a:lnTo>
                    <a:pt x="441444" y="241475"/>
                  </a:lnTo>
                  <a:lnTo>
                    <a:pt x="438081" y="241478"/>
                  </a:lnTo>
                  <a:lnTo>
                    <a:pt x="434718" y="241481"/>
                  </a:lnTo>
                  <a:lnTo>
                    <a:pt x="431357" y="241481"/>
                  </a:lnTo>
                  <a:lnTo>
                    <a:pt x="427995" y="241481"/>
                  </a:lnTo>
                  <a:lnTo>
                    <a:pt x="424634" y="241481"/>
                  </a:lnTo>
                  <a:lnTo>
                    <a:pt x="421274" y="241478"/>
                  </a:lnTo>
                  <a:lnTo>
                    <a:pt x="417914" y="241477"/>
                  </a:lnTo>
                  <a:lnTo>
                    <a:pt x="414554" y="241474"/>
                  </a:lnTo>
                  <a:lnTo>
                    <a:pt x="411194" y="241471"/>
                  </a:lnTo>
                  <a:lnTo>
                    <a:pt x="407834" y="241469"/>
                  </a:lnTo>
                  <a:lnTo>
                    <a:pt x="404473" y="241466"/>
                  </a:lnTo>
                  <a:lnTo>
                    <a:pt x="401113" y="241464"/>
                  </a:lnTo>
                  <a:lnTo>
                    <a:pt x="397753" y="241462"/>
                  </a:lnTo>
                  <a:lnTo>
                    <a:pt x="394392" y="241459"/>
                  </a:lnTo>
                  <a:lnTo>
                    <a:pt x="391032" y="241457"/>
                  </a:lnTo>
                  <a:lnTo>
                    <a:pt x="387670" y="241455"/>
                  </a:lnTo>
                  <a:lnTo>
                    <a:pt x="384309" y="241453"/>
                  </a:lnTo>
                  <a:lnTo>
                    <a:pt x="380948" y="241451"/>
                  </a:lnTo>
                  <a:lnTo>
                    <a:pt x="377587" y="241450"/>
                  </a:lnTo>
                  <a:lnTo>
                    <a:pt x="374225" y="241449"/>
                  </a:lnTo>
                  <a:lnTo>
                    <a:pt x="370864" y="241448"/>
                  </a:lnTo>
                  <a:lnTo>
                    <a:pt x="367501" y="241447"/>
                  </a:lnTo>
                  <a:lnTo>
                    <a:pt x="364140" y="241446"/>
                  </a:lnTo>
                  <a:lnTo>
                    <a:pt x="360778" y="241160"/>
                  </a:lnTo>
                  <a:lnTo>
                    <a:pt x="357416" y="241445"/>
                  </a:lnTo>
                  <a:lnTo>
                    <a:pt x="354053" y="241730"/>
                  </a:lnTo>
                  <a:lnTo>
                    <a:pt x="350692" y="242493"/>
                  </a:lnTo>
                  <a:lnTo>
                    <a:pt x="347330" y="243159"/>
                  </a:lnTo>
                  <a:lnTo>
                    <a:pt x="343967" y="243825"/>
                  </a:lnTo>
                  <a:lnTo>
                    <a:pt x="340605" y="244697"/>
                  </a:lnTo>
                  <a:lnTo>
                    <a:pt x="337242" y="245440"/>
                  </a:lnTo>
                  <a:lnTo>
                    <a:pt x="333880" y="246182"/>
                  </a:lnTo>
                  <a:lnTo>
                    <a:pt x="330232" y="246675"/>
                  </a:lnTo>
                  <a:lnTo>
                    <a:pt x="327155" y="247616"/>
                  </a:lnTo>
                  <a:lnTo>
                    <a:pt x="324079" y="248556"/>
                  </a:lnTo>
                  <a:lnTo>
                    <a:pt x="321479" y="249918"/>
                  </a:lnTo>
                  <a:lnTo>
                    <a:pt x="318783" y="251084"/>
                  </a:lnTo>
                  <a:lnTo>
                    <a:pt x="316087" y="252250"/>
                  </a:lnTo>
                  <a:lnTo>
                    <a:pt x="313596" y="253244"/>
                  </a:lnTo>
                  <a:lnTo>
                    <a:pt x="310977" y="254610"/>
                  </a:lnTo>
                  <a:lnTo>
                    <a:pt x="308357" y="255975"/>
                  </a:lnTo>
                  <a:lnTo>
                    <a:pt x="305773" y="257759"/>
                  </a:lnTo>
                  <a:lnTo>
                    <a:pt x="303066" y="259279"/>
                  </a:lnTo>
                  <a:lnTo>
                    <a:pt x="300358" y="260798"/>
                  </a:lnTo>
                  <a:lnTo>
                    <a:pt x="297595" y="262102"/>
                  </a:lnTo>
                  <a:lnTo>
                    <a:pt x="294732" y="263726"/>
                  </a:lnTo>
                  <a:lnTo>
                    <a:pt x="291870" y="265350"/>
                  </a:lnTo>
                  <a:lnTo>
                    <a:pt x="288915" y="267336"/>
                  </a:lnTo>
                  <a:lnTo>
                    <a:pt x="285890" y="269021"/>
                  </a:lnTo>
                  <a:lnTo>
                    <a:pt x="282864" y="270707"/>
                  </a:lnTo>
                  <a:lnTo>
                    <a:pt x="279745" y="272124"/>
                  </a:lnTo>
                  <a:lnTo>
                    <a:pt x="276581" y="273840"/>
                  </a:lnTo>
                  <a:lnTo>
                    <a:pt x="273417" y="275555"/>
                  </a:lnTo>
                  <a:lnTo>
                    <a:pt x="270174" y="277591"/>
                  </a:lnTo>
                  <a:lnTo>
                    <a:pt x="266907" y="279316"/>
                  </a:lnTo>
                  <a:lnTo>
                    <a:pt x="263640" y="281041"/>
                  </a:lnTo>
                  <a:lnTo>
                    <a:pt x="260315" y="282754"/>
                  </a:lnTo>
                  <a:lnTo>
                    <a:pt x="256980" y="284190"/>
                  </a:lnTo>
                  <a:lnTo>
                    <a:pt x="253645" y="285626"/>
                  </a:lnTo>
                  <a:lnTo>
                    <a:pt x="250273" y="286887"/>
                  </a:lnTo>
                  <a:lnTo>
                    <a:pt x="246900" y="287934"/>
                  </a:lnTo>
                  <a:lnTo>
                    <a:pt x="243526" y="288982"/>
                  </a:lnTo>
                  <a:lnTo>
                    <a:pt x="202825" y="292975"/>
                  </a:lnTo>
                  <a:lnTo>
                    <a:pt x="199446" y="292925"/>
                  </a:lnTo>
                  <a:lnTo>
                    <a:pt x="196068" y="292879"/>
                  </a:lnTo>
                  <a:lnTo>
                    <a:pt x="192691" y="292834"/>
                  </a:lnTo>
                  <a:lnTo>
                    <a:pt x="189318" y="292748"/>
                  </a:lnTo>
                  <a:lnTo>
                    <a:pt x="185947" y="292675"/>
                  </a:lnTo>
                  <a:lnTo>
                    <a:pt x="182575" y="292601"/>
                  </a:lnTo>
                  <a:lnTo>
                    <a:pt x="179208" y="292512"/>
                  </a:lnTo>
                  <a:lnTo>
                    <a:pt x="175841" y="292437"/>
                  </a:lnTo>
                  <a:lnTo>
                    <a:pt x="172475" y="292362"/>
                  </a:lnTo>
                  <a:lnTo>
                    <a:pt x="169111" y="292287"/>
                  </a:lnTo>
                  <a:lnTo>
                    <a:pt x="165746" y="292224"/>
                  </a:lnTo>
                  <a:lnTo>
                    <a:pt x="162383" y="292161"/>
                  </a:lnTo>
                  <a:lnTo>
                    <a:pt x="159021" y="292105"/>
                  </a:lnTo>
                  <a:lnTo>
                    <a:pt x="155659" y="292059"/>
                  </a:lnTo>
                  <a:lnTo>
                    <a:pt x="152298" y="292012"/>
                  </a:lnTo>
                  <a:lnTo>
                    <a:pt x="148937" y="291976"/>
                  </a:lnTo>
                  <a:lnTo>
                    <a:pt x="145575" y="291946"/>
                  </a:lnTo>
                  <a:lnTo>
                    <a:pt x="142214" y="291915"/>
                  </a:lnTo>
                  <a:lnTo>
                    <a:pt x="138854" y="291895"/>
                  </a:lnTo>
                  <a:lnTo>
                    <a:pt x="135493" y="291878"/>
                  </a:lnTo>
                  <a:lnTo>
                    <a:pt x="132132" y="291861"/>
                  </a:lnTo>
                  <a:lnTo>
                    <a:pt x="128771" y="291852"/>
                  </a:lnTo>
                  <a:lnTo>
                    <a:pt x="125410" y="291844"/>
                  </a:lnTo>
                  <a:lnTo>
                    <a:pt x="122049" y="291837"/>
                  </a:lnTo>
                  <a:lnTo>
                    <a:pt x="118688" y="291835"/>
                  </a:lnTo>
                  <a:lnTo>
                    <a:pt x="115327" y="291834"/>
                  </a:lnTo>
                  <a:lnTo>
                    <a:pt x="111966" y="291832"/>
                  </a:lnTo>
                  <a:lnTo>
                    <a:pt x="108604" y="291834"/>
                  </a:lnTo>
                  <a:lnTo>
                    <a:pt x="105243" y="291836"/>
                  </a:lnTo>
                  <a:lnTo>
                    <a:pt x="101881" y="291838"/>
                  </a:lnTo>
                  <a:lnTo>
                    <a:pt x="98519" y="291841"/>
                  </a:lnTo>
                  <a:lnTo>
                    <a:pt x="95157" y="291845"/>
                  </a:lnTo>
                  <a:lnTo>
                    <a:pt x="91795" y="291848"/>
                  </a:lnTo>
                  <a:lnTo>
                    <a:pt x="88433" y="291852"/>
                  </a:lnTo>
                  <a:lnTo>
                    <a:pt x="85071" y="291855"/>
                  </a:lnTo>
                  <a:lnTo>
                    <a:pt x="81709" y="291858"/>
                  </a:lnTo>
                  <a:lnTo>
                    <a:pt x="78347" y="291862"/>
                  </a:lnTo>
                  <a:lnTo>
                    <a:pt x="74984" y="291865"/>
                  </a:lnTo>
                  <a:lnTo>
                    <a:pt x="71623" y="291867"/>
                  </a:lnTo>
                  <a:lnTo>
                    <a:pt x="68260" y="291870"/>
                  </a:lnTo>
                  <a:lnTo>
                    <a:pt x="64898" y="291872"/>
                  </a:lnTo>
                  <a:lnTo>
                    <a:pt x="61536" y="291874"/>
                  </a:lnTo>
                  <a:lnTo>
                    <a:pt x="58173" y="291875"/>
                  </a:lnTo>
                  <a:lnTo>
                    <a:pt x="54811" y="291877"/>
                  </a:lnTo>
                  <a:lnTo>
                    <a:pt x="51449" y="291878"/>
                  </a:lnTo>
                  <a:lnTo>
                    <a:pt x="48086" y="291879"/>
                  </a:lnTo>
                  <a:lnTo>
                    <a:pt x="44724" y="291880"/>
                  </a:lnTo>
                  <a:lnTo>
                    <a:pt x="41362" y="291881"/>
                  </a:lnTo>
                  <a:lnTo>
                    <a:pt x="37999" y="291881"/>
                  </a:lnTo>
                  <a:lnTo>
                    <a:pt x="34637" y="291882"/>
                  </a:lnTo>
                  <a:lnTo>
                    <a:pt x="31275" y="291882"/>
                  </a:lnTo>
                  <a:lnTo>
                    <a:pt x="27912" y="291882"/>
                  </a:lnTo>
                  <a:lnTo>
                    <a:pt x="24550" y="291882"/>
                  </a:lnTo>
                  <a:lnTo>
                    <a:pt x="21188" y="291882"/>
                  </a:lnTo>
                  <a:lnTo>
                    <a:pt x="17540" y="291596"/>
                  </a:lnTo>
                  <a:lnTo>
                    <a:pt x="14463" y="291882"/>
                  </a:lnTo>
                  <a:lnTo>
                    <a:pt x="11386" y="292168"/>
                  </a:lnTo>
                  <a:lnTo>
                    <a:pt x="8502" y="292930"/>
                  </a:lnTo>
                  <a:lnTo>
                    <a:pt x="6091" y="293596"/>
                  </a:lnTo>
                  <a:lnTo>
                    <a:pt x="3680" y="294262"/>
                  </a:lnTo>
                  <a:lnTo>
                    <a:pt x="1015" y="295497"/>
                  </a:lnTo>
                  <a:lnTo>
                    <a:pt x="0" y="295876"/>
                  </a:lnTo>
                </a:path>
              </a:pathLst>
            </a:custGeom>
            <a:ln w="180975">
              <a:solidFill>
                <a:srgbClr val="F7D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649197" y="5623701"/>
              <a:ext cx="0" cy="180975"/>
            </a:xfrm>
            <a:custGeom>
              <a:avLst/>
              <a:gdLst/>
              <a:ahLst/>
              <a:cxnLst/>
              <a:rect l="l" t="t" r="r" b="b"/>
              <a:pathLst>
                <a:path h="180975">
                  <a:moveTo>
                    <a:pt x="0" y="180975"/>
                  </a:moveTo>
                  <a:lnTo>
                    <a:pt x="0" y="0"/>
                  </a:lnTo>
                  <a:lnTo>
                    <a:pt x="0" y="180975"/>
                  </a:lnTo>
                  <a:close/>
                </a:path>
              </a:pathLst>
            </a:custGeom>
            <a:solidFill>
              <a:srgbClr val="F7D6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648911" y="5714189"/>
              <a:ext cx="616585" cy="297180"/>
            </a:xfrm>
            <a:custGeom>
              <a:avLst/>
              <a:gdLst/>
              <a:ahLst/>
              <a:cxnLst/>
              <a:rect l="l" t="t" r="r" b="b"/>
              <a:pathLst>
                <a:path w="616585" h="297179">
                  <a:moveTo>
                    <a:pt x="285" y="0"/>
                  </a:moveTo>
                  <a:lnTo>
                    <a:pt x="285" y="0"/>
                  </a:lnTo>
                  <a:lnTo>
                    <a:pt x="285" y="87355"/>
                  </a:lnTo>
                  <a:lnTo>
                    <a:pt x="0" y="92052"/>
                  </a:lnTo>
                  <a:lnTo>
                    <a:pt x="285" y="97044"/>
                  </a:lnTo>
                  <a:lnTo>
                    <a:pt x="571" y="102036"/>
                  </a:lnTo>
                  <a:lnTo>
                    <a:pt x="1334" y="106888"/>
                  </a:lnTo>
                  <a:lnTo>
                    <a:pt x="2000" y="112034"/>
                  </a:lnTo>
                  <a:lnTo>
                    <a:pt x="2666" y="117180"/>
                  </a:lnTo>
                  <a:lnTo>
                    <a:pt x="3538" y="122713"/>
                  </a:lnTo>
                  <a:lnTo>
                    <a:pt x="4281" y="127919"/>
                  </a:lnTo>
                  <a:lnTo>
                    <a:pt x="5023" y="133124"/>
                  </a:lnTo>
                  <a:lnTo>
                    <a:pt x="5802" y="138345"/>
                  </a:lnTo>
                  <a:lnTo>
                    <a:pt x="6457" y="143266"/>
                  </a:lnTo>
                  <a:lnTo>
                    <a:pt x="7111" y="148188"/>
                  </a:lnTo>
                  <a:lnTo>
                    <a:pt x="7710" y="152649"/>
                  </a:lnTo>
                  <a:lnTo>
                    <a:pt x="8210" y="157450"/>
                  </a:lnTo>
                  <a:lnTo>
                    <a:pt x="8710" y="162251"/>
                  </a:lnTo>
                  <a:lnTo>
                    <a:pt x="8832" y="167289"/>
                  </a:lnTo>
                  <a:lnTo>
                    <a:pt x="9454" y="172071"/>
                  </a:lnTo>
                  <a:lnTo>
                    <a:pt x="10077" y="176852"/>
                  </a:lnTo>
                  <a:lnTo>
                    <a:pt x="11083" y="181323"/>
                  </a:lnTo>
                  <a:lnTo>
                    <a:pt x="11947" y="186139"/>
                  </a:lnTo>
                  <a:lnTo>
                    <a:pt x="12812" y="190955"/>
                  </a:lnTo>
                  <a:lnTo>
                    <a:pt x="13803" y="196096"/>
                  </a:lnTo>
                  <a:lnTo>
                    <a:pt x="14641" y="200969"/>
                  </a:lnTo>
                  <a:lnTo>
                    <a:pt x="19909" y="241242"/>
                  </a:lnTo>
                  <a:lnTo>
                    <a:pt x="20218" y="245226"/>
                  </a:lnTo>
                  <a:lnTo>
                    <a:pt x="20137" y="249306"/>
                  </a:lnTo>
                  <a:lnTo>
                    <a:pt x="20589" y="252735"/>
                  </a:lnTo>
                  <a:lnTo>
                    <a:pt x="21041" y="256164"/>
                  </a:lnTo>
                  <a:lnTo>
                    <a:pt x="21889" y="258961"/>
                  </a:lnTo>
                  <a:lnTo>
                    <a:pt x="22622" y="261815"/>
                  </a:lnTo>
                  <a:lnTo>
                    <a:pt x="23354" y="264669"/>
                  </a:lnTo>
                  <a:lnTo>
                    <a:pt x="24237" y="267206"/>
                  </a:lnTo>
                  <a:lnTo>
                    <a:pt x="24985" y="269860"/>
                  </a:lnTo>
                  <a:lnTo>
                    <a:pt x="25733" y="272513"/>
                  </a:lnTo>
                  <a:lnTo>
                    <a:pt x="26483" y="275061"/>
                  </a:lnTo>
                  <a:lnTo>
                    <a:pt x="27112" y="277734"/>
                  </a:lnTo>
                  <a:lnTo>
                    <a:pt x="27741" y="280407"/>
                  </a:lnTo>
                  <a:lnTo>
                    <a:pt x="28583" y="283385"/>
                  </a:lnTo>
                  <a:lnTo>
                    <a:pt x="28759" y="285899"/>
                  </a:lnTo>
                  <a:lnTo>
                    <a:pt x="28936" y="288413"/>
                  </a:lnTo>
                  <a:lnTo>
                    <a:pt x="28823" y="291099"/>
                  </a:lnTo>
                  <a:lnTo>
                    <a:pt x="28172" y="292821"/>
                  </a:lnTo>
                  <a:lnTo>
                    <a:pt x="27521" y="294543"/>
                  </a:lnTo>
                  <a:lnTo>
                    <a:pt x="26092" y="295770"/>
                  </a:lnTo>
                  <a:lnTo>
                    <a:pt x="24852" y="296231"/>
                  </a:lnTo>
                  <a:lnTo>
                    <a:pt x="23612" y="296692"/>
                  </a:lnTo>
                  <a:lnTo>
                    <a:pt x="22055" y="296409"/>
                  </a:lnTo>
                  <a:lnTo>
                    <a:pt x="20731" y="295590"/>
                  </a:lnTo>
                  <a:lnTo>
                    <a:pt x="19407" y="294771"/>
                  </a:lnTo>
                  <a:lnTo>
                    <a:pt x="18050" y="293209"/>
                  </a:lnTo>
                  <a:lnTo>
                    <a:pt x="16909" y="291317"/>
                  </a:lnTo>
                  <a:lnTo>
                    <a:pt x="15768" y="289426"/>
                  </a:lnTo>
                  <a:lnTo>
                    <a:pt x="14742" y="286918"/>
                  </a:lnTo>
                  <a:lnTo>
                    <a:pt x="13887" y="284241"/>
                  </a:lnTo>
                  <a:lnTo>
                    <a:pt x="13032" y="281563"/>
                  </a:lnTo>
                  <a:lnTo>
                    <a:pt x="10485" y="265117"/>
                  </a:lnTo>
                  <a:lnTo>
                    <a:pt x="10158" y="261645"/>
                  </a:lnTo>
                  <a:lnTo>
                    <a:pt x="9970" y="258015"/>
                  </a:lnTo>
                  <a:lnTo>
                    <a:pt x="9819" y="254420"/>
                  </a:lnTo>
                  <a:lnTo>
                    <a:pt x="9668" y="250824"/>
                  </a:lnTo>
                  <a:lnTo>
                    <a:pt x="9618" y="247448"/>
                  </a:lnTo>
                  <a:lnTo>
                    <a:pt x="9580" y="243544"/>
                  </a:lnTo>
                  <a:lnTo>
                    <a:pt x="9543" y="239641"/>
                  </a:lnTo>
                  <a:lnTo>
                    <a:pt x="9569" y="235251"/>
                  </a:lnTo>
                  <a:lnTo>
                    <a:pt x="9595" y="230999"/>
                  </a:lnTo>
                  <a:lnTo>
                    <a:pt x="9621" y="226748"/>
                  </a:lnTo>
                  <a:lnTo>
                    <a:pt x="9682" y="222312"/>
                  </a:lnTo>
                  <a:lnTo>
                    <a:pt x="9735" y="218037"/>
                  </a:lnTo>
                  <a:lnTo>
                    <a:pt x="9788" y="213763"/>
                  </a:lnTo>
                  <a:lnTo>
                    <a:pt x="9855" y="209486"/>
                  </a:lnTo>
                  <a:lnTo>
                    <a:pt x="9913" y="205356"/>
                  </a:lnTo>
                  <a:lnTo>
                    <a:pt x="9971" y="201225"/>
                  </a:lnTo>
                  <a:lnTo>
                    <a:pt x="10030" y="197183"/>
                  </a:lnTo>
                  <a:lnTo>
                    <a:pt x="10080" y="193255"/>
                  </a:lnTo>
                  <a:lnTo>
                    <a:pt x="10365" y="160371"/>
                  </a:lnTo>
                  <a:lnTo>
                    <a:pt x="10379" y="156918"/>
                  </a:lnTo>
                  <a:lnTo>
                    <a:pt x="10408" y="136751"/>
                  </a:lnTo>
                  <a:lnTo>
                    <a:pt x="10407" y="133432"/>
                  </a:lnTo>
                  <a:lnTo>
                    <a:pt x="10406" y="130108"/>
                  </a:lnTo>
                  <a:lnTo>
                    <a:pt x="10405" y="126784"/>
                  </a:lnTo>
                  <a:lnTo>
                    <a:pt x="10403" y="123469"/>
                  </a:lnTo>
                  <a:lnTo>
                    <a:pt x="10400" y="120146"/>
                  </a:lnTo>
                  <a:lnTo>
                    <a:pt x="10398" y="116824"/>
                  </a:lnTo>
                  <a:lnTo>
                    <a:pt x="10395" y="113501"/>
                  </a:lnTo>
                  <a:lnTo>
                    <a:pt x="10392" y="110173"/>
                  </a:lnTo>
                  <a:lnTo>
                    <a:pt x="10379" y="90149"/>
                  </a:lnTo>
                  <a:lnTo>
                    <a:pt x="10378" y="86804"/>
                  </a:lnTo>
                  <a:lnTo>
                    <a:pt x="10376" y="83453"/>
                  </a:lnTo>
                  <a:lnTo>
                    <a:pt x="10375" y="80100"/>
                  </a:lnTo>
                  <a:lnTo>
                    <a:pt x="10374" y="76746"/>
                  </a:lnTo>
                  <a:lnTo>
                    <a:pt x="10659" y="73104"/>
                  </a:lnTo>
                  <a:lnTo>
                    <a:pt x="10373" y="70032"/>
                  </a:lnTo>
                  <a:lnTo>
                    <a:pt x="10086" y="66959"/>
                  </a:lnTo>
                  <a:lnTo>
                    <a:pt x="9323" y="64361"/>
                  </a:lnTo>
                  <a:lnTo>
                    <a:pt x="8657" y="61666"/>
                  </a:lnTo>
                  <a:lnTo>
                    <a:pt x="7990" y="58970"/>
                  </a:lnTo>
                  <a:lnTo>
                    <a:pt x="7118" y="55908"/>
                  </a:lnTo>
                  <a:lnTo>
                    <a:pt x="6375" y="53859"/>
                  </a:lnTo>
                  <a:lnTo>
                    <a:pt x="5632" y="51810"/>
                  </a:lnTo>
                  <a:lnTo>
                    <a:pt x="4568" y="50464"/>
                  </a:lnTo>
                  <a:lnTo>
                    <a:pt x="4199" y="49373"/>
                  </a:lnTo>
                  <a:lnTo>
                    <a:pt x="3830" y="48281"/>
                  </a:lnTo>
                  <a:lnTo>
                    <a:pt x="3423" y="47452"/>
                  </a:lnTo>
                  <a:lnTo>
                    <a:pt x="4161" y="47311"/>
                  </a:lnTo>
                  <a:lnTo>
                    <a:pt x="4899" y="47169"/>
                  </a:lnTo>
                  <a:lnTo>
                    <a:pt x="6604" y="47881"/>
                  </a:lnTo>
                  <a:lnTo>
                    <a:pt x="8627" y="48525"/>
                  </a:lnTo>
                  <a:lnTo>
                    <a:pt x="10650" y="49168"/>
                  </a:lnTo>
                  <a:lnTo>
                    <a:pt x="13407" y="49958"/>
                  </a:lnTo>
                  <a:lnTo>
                    <a:pt x="16301" y="51171"/>
                  </a:lnTo>
                  <a:lnTo>
                    <a:pt x="19195" y="52384"/>
                  </a:lnTo>
                  <a:lnTo>
                    <a:pt x="22581" y="54222"/>
                  </a:lnTo>
                  <a:lnTo>
                    <a:pt x="25989" y="55798"/>
                  </a:lnTo>
                  <a:lnTo>
                    <a:pt x="29398" y="57375"/>
                  </a:lnTo>
                  <a:lnTo>
                    <a:pt x="32808" y="59139"/>
                  </a:lnTo>
                  <a:lnTo>
                    <a:pt x="36752" y="60630"/>
                  </a:lnTo>
                  <a:lnTo>
                    <a:pt x="40696" y="62120"/>
                  </a:lnTo>
                  <a:lnTo>
                    <a:pt x="45540" y="63261"/>
                  </a:lnTo>
                  <a:lnTo>
                    <a:pt x="49652" y="64741"/>
                  </a:lnTo>
                  <a:lnTo>
                    <a:pt x="53765" y="66221"/>
                  </a:lnTo>
                  <a:lnTo>
                    <a:pt x="57359" y="68000"/>
                  </a:lnTo>
                  <a:lnTo>
                    <a:pt x="61428" y="69509"/>
                  </a:lnTo>
                  <a:lnTo>
                    <a:pt x="65498" y="71018"/>
                  </a:lnTo>
                  <a:lnTo>
                    <a:pt x="69856" y="72528"/>
                  </a:lnTo>
                  <a:lnTo>
                    <a:pt x="74070" y="73794"/>
                  </a:lnTo>
                  <a:lnTo>
                    <a:pt x="78283" y="75061"/>
                  </a:lnTo>
                  <a:lnTo>
                    <a:pt x="82568" y="76180"/>
                  </a:lnTo>
                  <a:lnTo>
                    <a:pt x="86709" y="77110"/>
                  </a:lnTo>
                  <a:lnTo>
                    <a:pt x="90850" y="78040"/>
                  </a:lnTo>
                  <a:lnTo>
                    <a:pt x="94656" y="78487"/>
                  </a:lnTo>
                  <a:lnTo>
                    <a:pt x="98914" y="79377"/>
                  </a:lnTo>
                  <a:lnTo>
                    <a:pt x="103172" y="80267"/>
                  </a:lnTo>
                  <a:lnTo>
                    <a:pt x="107806" y="81445"/>
                  </a:lnTo>
                  <a:lnTo>
                    <a:pt x="112256" y="82449"/>
                  </a:lnTo>
                  <a:lnTo>
                    <a:pt x="116706" y="83454"/>
                  </a:lnTo>
                  <a:lnTo>
                    <a:pt x="121253" y="84511"/>
                  </a:lnTo>
                  <a:lnTo>
                    <a:pt x="125614" y="85402"/>
                  </a:lnTo>
                  <a:lnTo>
                    <a:pt x="129975" y="86292"/>
                  </a:lnTo>
                  <a:lnTo>
                    <a:pt x="134562" y="86824"/>
                  </a:lnTo>
                  <a:lnTo>
                    <a:pt x="138423" y="87792"/>
                  </a:lnTo>
                  <a:lnTo>
                    <a:pt x="142284" y="88760"/>
                  </a:lnTo>
                  <a:lnTo>
                    <a:pt x="145540" y="90082"/>
                  </a:lnTo>
                  <a:lnTo>
                    <a:pt x="148780" y="91211"/>
                  </a:lnTo>
                  <a:lnTo>
                    <a:pt x="152021" y="92338"/>
                  </a:lnTo>
                  <a:lnTo>
                    <a:pt x="154915" y="93545"/>
                  </a:lnTo>
                  <a:lnTo>
                    <a:pt x="157866" y="94561"/>
                  </a:lnTo>
                  <a:lnTo>
                    <a:pt x="196361" y="101390"/>
                  </a:lnTo>
                  <a:lnTo>
                    <a:pt x="202769" y="101510"/>
                  </a:lnTo>
                  <a:lnTo>
                    <a:pt x="205989" y="101562"/>
                  </a:lnTo>
                  <a:lnTo>
                    <a:pt x="209262" y="101552"/>
                  </a:lnTo>
                  <a:lnTo>
                    <a:pt x="212553" y="101541"/>
                  </a:lnTo>
                  <a:lnTo>
                    <a:pt x="215844" y="101529"/>
                  </a:lnTo>
                  <a:lnTo>
                    <a:pt x="219176" y="101483"/>
                  </a:lnTo>
                  <a:lnTo>
                    <a:pt x="222514" y="101442"/>
                  </a:lnTo>
                  <a:lnTo>
                    <a:pt x="225853" y="101401"/>
                  </a:lnTo>
                  <a:lnTo>
                    <a:pt x="229218" y="101344"/>
                  </a:lnTo>
                  <a:lnTo>
                    <a:pt x="232585" y="101295"/>
                  </a:lnTo>
                  <a:lnTo>
                    <a:pt x="235951" y="101246"/>
                  </a:lnTo>
                  <a:lnTo>
                    <a:pt x="239333" y="101193"/>
                  </a:lnTo>
                  <a:lnTo>
                    <a:pt x="242713" y="101148"/>
                  </a:lnTo>
                  <a:lnTo>
                    <a:pt x="263013" y="100940"/>
                  </a:lnTo>
                  <a:lnTo>
                    <a:pt x="266395" y="100916"/>
                  </a:lnTo>
                  <a:lnTo>
                    <a:pt x="269775" y="100898"/>
                  </a:lnTo>
                  <a:lnTo>
                    <a:pt x="273152" y="100884"/>
                  </a:lnTo>
                  <a:lnTo>
                    <a:pt x="276530" y="100869"/>
                  </a:lnTo>
                  <a:lnTo>
                    <a:pt x="293389" y="100840"/>
                  </a:lnTo>
                  <a:lnTo>
                    <a:pt x="296758" y="100838"/>
                  </a:lnTo>
                  <a:lnTo>
                    <a:pt x="300124" y="100838"/>
                  </a:lnTo>
                  <a:lnTo>
                    <a:pt x="303489" y="100839"/>
                  </a:lnTo>
                  <a:lnTo>
                    <a:pt x="306855" y="100839"/>
                  </a:lnTo>
                  <a:lnTo>
                    <a:pt x="310219" y="100841"/>
                  </a:lnTo>
                  <a:lnTo>
                    <a:pt x="313582" y="100843"/>
                  </a:lnTo>
                  <a:lnTo>
                    <a:pt x="316946" y="100845"/>
                  </a:lnTo>
                  <a:lnTo>
                    <a:pt x="320308" y="100847"/>
                  </a:lnTo>
                  <a:lnTo>
                    <a:pt x="323670" y="100848"/>
                  </a:lnTo>
                  <a:lnTo>
                    <a:pt x="327032" y="100851"/>
                  </a:lnTo>
                  <a:lnTo>
                    <a:pt x="330393" y="100853"/>
                  </a:lnTo>
                  <a:lnTo>
                    <a:pt x="333755" y="100855"/>
                  </a:lnTo>
                  <a:lnTo>
                    <a:pt x="337117" y="100857"/>
                  </a:lnTo>
                  <a:lnTo>
                    <a:pt x="340478" y="100859"/>
                  </a:lnTo>
                  <a:lnTo>
                    <a:pt x="343839" y="100861"/>
                  </a:lnTo>
                  <a:lnTo>
                    <a:pt x="347201" y="100862"/>
                  </a:lnTo>
                  <a:lnTo>
                    <a:pt x="350562" y="100863"/>
                  </a:lnTo>
                  <a:lnTo>
                    <a:pt x="353923" y="100864"/>
                  </a:lnTo>
                  <a:lnTo>
                    <a:pt x="357285" y="100865"/>
                  </a:lnTo>
                  <a:lnTo>
                    <a:pt x="360646" y="100866"/>
                  </a:lnTo>
                  <a:lnTo>
                    <a:pt x="364008" y="100867"/>
                  </a:lnTo>
                  <a:lnTo>
                    <a:pt x="367370" y="100868"/>
                  </a:lnTo>
                  <a:lnTo>
                    <a:pt x="370731" y="100868"/>
                  </a:lnTo>
                  <a:lnTo>
                    <a:pt x="374093" y="100868"/>
                  </a:lnTo>
                  <a:lnTo>
                    <a:pt x="377455" y="100869"/>
                  </a:lnTo>
                  <a:lnTo>
                    <a:pt x="380817" y="100869"/>
                  </a:lnTo>
                  <a:lnTo>
                    <a:pt x="407714" y="100869"/>
                  </a:lnTo>
                  <a:lnTo>
                    <a:pt x="411362" y="101154"/>
                  </a:lnTo>
                  <a:lnTo>
                    <a:pt x="414438" y="100868"/>
                  </a:lnTo>
                  <a:lnTo>
                    <a:pt x="417515" y="100583"/>
                  </a:lnTo>
                  <a:lnTo>
                    <a:pt x="420114" y="99819"/>
                  </a:lnTo>
                  <a:lnTo>
                    <a:pt x="422810" y="99153"/>
                  </a:lnTo>
                  <a:lnTo>
                    <a:pt x="425507" y="98488"/>
                  </a:lnTo>
                  <a:lnTo>
                    <a:pt x="427997" y="97616"/>
                  </a:lnTo>
                  <a:lnTo>
                    <a:pt x="430617" y="96873"/>
                  </a:lnTo>
                  <a:lnTo>
                    <a:pt x="433236" y="96130"/>
                  </a:lnTo>
                  <a:lnTo>
                    <a:pt x="435820" y="95352"/>
                  </a:lnTo>
                  <a:lnTo>
                    <a:pt x="458729" y="91361"/>
                  </a:lnTo>
                  <a:lnTo>
                    <a:pt x="461849" y="91404"/>
                  </a:lnTo>
                  <a:lnTo>
                    <a:pt x="465012" y="90920"/>
                  </a:lnTo>
                  <a:lnTo>
                    <a:pt x="468176" y="90436"/>
                  </a:lnTo>
                  <a:lnTo>
                    <a:pt x="471420" y="89554"/>
                  </a:lnTo>
                  <a:lnTo>
                    <a:pt x="474686" y="88793"/>
                  </a:lnTo>
                  <a:lnTo>
                    <a:pt x="477953" y="88031"/>
                  </a:lnTo>
                  <a:lnTo>
                    <a:pt x="481279" y="87122"/>
                  </a:lnTo>
                  <a:lnTo>
                    <a:pt x="484613" y="86352"/>
                  </a:lnTo>
                  <a:lnTo>
                    <a:pt x="515037" y="81342"/>
                  </a:lnTo>
                  <a:lnTo>
                    <a:pt x="518432" y="81037"/>
                  </a:lnTo>
                  <a:lnTo>
                    <a:pt x="521828" y="80829"/>
                  </a:lnTo>
                  <a:lnTo>
                    <a:pt x="525219" y="80659"/>
                  </a:lnTo>
                  <a:lnTo>
                    <a:pt x="528610" y="80489"/>
                  </a:lnTo>
                  <a:lnTo>
                    <a:pt x="532285" y="80682"/>
                  </a:lnTo>
                  <a:lnTo>
                    <a:pt x="535383" y="80323"/>
                  </a:lnTo>
                  <a:lnTo>
                    <a:pt x="538482" y="79964"/>
                  </a:lnTo>
                  <a:lnTo>
                    <a:pt x="548947" y="75529"/>
                  </a:lnTo>
                  <a:lnTo>
                    <a:pt x="548838" y="74788"/>
                  </a:lnTo>
                  <a:lnTo>
                    <a:pt x="548161" y="74166"/>
                  </a:lnTo>
                  <a:lnTo>
                    <a:pt x="547484" y="73544"/>
                  </a:lnTo>
                  <a:lnTo>
                    <a:pt x="545994" y="72984"/>
                  </a:lnTo>
                  <a:lnTo>
                    <a:pt x="544159" y="72518"/>
                  </a:lnTo>
                  <a:lnTo>
                    <a:pt x="542324" y="72052"/>
                  </a:lnTo>
                  <a:lnTo>
                    <a:pt x="539826" y="71678"/>
                  </a:lnTo>
                  <a:lnTo>
                    <a:pt x="537152" y="71370"/>
                  </a:lnTo>
                  <a:lnTo>
                    <a:pt x="534479" y="71061"/>
                  </a:lnTo>
                  <a:lnTo>
                    <a:pt x="531329" y="70843"/>
                  </a:lnTo>
                  <a:lnTo>
                    <a:pt x="528120" y="70665"/>
                  </a:lnTo>
                  <a:lnTo>
                    <a:pt x="524910" y="70487"/>
                  </a:lnTo>
                  <a:lnTo>
                    <a:pt x="507097" y="70174"/>
                  </a:lnTo>
                  <a:lnTo>
                    <a:pt x="503471" y="70154"/>
                  </a:lnTo>
                  <a:lnTo>
                    <a:pt x="499778" y="70169"/>
                  </a:lnTo>
                  <a:lnTo>
                    <a:pt x="496135" y="70183"/>
                  </a:lnTo>
                  <a:lnTo>
                    <a:pt x="492491" y="70198"/>
                  </a:lnTo>
                  <a:lnTo>
                    <a:pt x="488841" y="70230"/>
                  </a:lnTo>
                  <a:lnTo>
                    <a:pt x="485238" y="70260"/>
                  </a:lnTo>
                  <a:lnTo>
                    <a:pt x="481634" y="70289"/>
                  </a:lnTo>
                  <a:lnTo>
                    <a:pt x="478055" y="70325"/>
                  </a:lnTo>
                  <a:lnTo>
                    <a:pt x="474511" y="70357"/>
                  </a:lnTo>
                  <a:lnTo>
                    <a:pt x="470969" y="70389"/>
                  </a:lnTo>
                  <a:lnTo>
                    <a:pt x="467461" y="70421"/>
                  </a:lnTo>
                  <a:lnTo>
                    <a:pt x="463980" y="70448"/>
                  </a:lnTo>
                  <a:lnTo>
                    <a:pt x="460498" y="70475"/>
                  </a:lnTo>
                  <a:lnTo>
                    <a:pt x="457051" y="70500"/>
                  </a:lnTo>
                  <a:lnTo>
                    <a:pt x="453620" y="70521"/>
                  </a:lnTo>
                  <a:lnTo>
                    <a:pt x="450189" y="70542"/>
                  </a:lnTo>
                  <a:lnTo>
                    <a:pt x="446788" y="70558"/>
                  </a:lnTo>
                  <a:lnTo>
                    <a:pt x="443394" y="70572"/>
                  </a:lnTo>
                  <a:lnTo>
                    <a:pt x="440000" y="70586"/>
                  </a:lnTo>
                  <a:lnTo>
                    <a:pt x="436627" y="70595"/>
                  </a:lnTo>
                  <a:lnTo>
                    <a:pt x="433257" y="70603"/>
                  </a:lnTo>
                  <a:lnTo>
                    <a:pt x="429887" y="70611"/>
                  </a:lnTo>
                  <a:lnTo>
                    <a:pt x="426531" y="70616"/>
                  </a:lnTo>
                  <a:lnTo>
                    <a:pt x="423174" y="70620"/>
                  </a:lnTo>
                  <a:lnTo>
                    <a:pt x="419817" y="70623"/>
                  </a:lnTo>
                  <a:lnTo>
                    <a:pt x="416468" y="70625"/>
                  </a:lnTo>
                  <a:lnTo>
                    <a:pt x="413117" y="70626"/>
                  </a:lnTo>
                  <a:lnTo>
                    <a:pt x="409766" y="70627"/>
                  </a:lnTo>
                  <a:lnTo>
                    <a:pt x="406418" y="70627"/>
                  </a:lnTo>
                  <a:lnTo>
                    <a:pt x="403068" y="70626"/>
                  </a:lnTo>
                  <a:lnTo>
                    <a:pt x="399718" y="70625"/>
                  </a:lnTo>
                  <a:lnTo>
                    <a:pt x="396369" y="70623"/>
                  </a:lnTo>
                  <a:lnTo>
                    <a:pt x="393017" y="70622"/>
                  </a:lnTo>
                  <a:lnTo>
                    <a:pt x="389665" y="70621"/>
                  </a:lnTo>
                  <a:lnTo>
                    <a:pt x="386313" y="70620"/>
                  </a:lnTo>
                  <a:lnTo>
                    <a:pt x="382958" y="70618"/>
                  </a:lnTo>
                  <a:lnTo>
                    <a:pt x="379604" y="70617"/>
                  </a:lnTo>
                  <a:lnTo>
                    <a:pt x="376248" y="70615"/>
                  </a:lnTo>
                  <a:lnTo>
                    <a:pt x="372891" y="70614"/>
                  </a:lnTo>
                  <a:lnTo>
                    <a:pt x="369534" y="70613"/>
                  </a:lnTo>
                  <a:lnTo>
                    <a:pt x="366176" y="70612"/>
                  </a:lnTo>
                  <a:lnTo>
                    <a:pt x="362816" y="70611"/>
                  </a:lnTo>
                  <a:lnTo>
                    <a:pt x="359457" y="70610"/>
                  </a:lnTo>
                  <a:lnTo>
                    <a:pt x="356097" y="70610"/>
                  </a:lnTo>
                  <a:lnTo>
                    <a:pt x="352736" y="70609"/>
                  </a:lnTo>
                  <a:lnTo>
                    <a:pt x="349375" y="70608"/>
                  </a:lnTo>
                  <a:lnTo>
                    <a:pt x="346013" y="70608"/>
                  </a:lnTo>
                  <a:lnTo>
                    <a:pt x="342651" y="70607"/>
                  </a:lnTo>
                  <a:lnTo>
                    <a:pt x="339290" y="70607"/>
                  </a:lnTo>
                  <a:lnTo>
                    <a:pt x="335927" y="70607"/>
                  </a:lnTo>
                  <a:lnTo>
                    <a:pt x="332565" y="70607"/>
                  </a:lnTo>
                  <a:lnTo>
                    <a:pt x="329202" y="70607"/>
                  </a:lnTo>
                  <a:lnTo>
                    <a:pt x="325839" y="70606"/>
                  </a:lnTo>
                  <a:lnTo>
                    <a:pt x="305662" y="70606"/>
                  </a:lnTo>
                  <a:lnTo>
                    <a:pt x="302300" y="70607"/>
                  </a:lnTo>
                  <a:lnTo>
                    <a:pt x="268674" y="70607"/>
                  </a:lnTo>
                  <a:lnTo>
                    <a:pt x="265312" y="70607"/>
                  </a:lnTo>
                  <a:lnTo>
                    <a:pt x="107285" y="70607"/>
                  </a:lnTo>
                  <a:lnTo>
                    <a:pt x="103637" y="70893"/>
                  </a:lnTo>
                  <a:lnTo>
                    <a:pt x="100560" y="70607"/>
                  </a:lnTo>
                  <a:lnTo>
                    <a:pt x="97484" y="70321"/>
                  </a:lnTo>
                  <a:lnTo>
                    <a:pt x="94885" y="69558"/>
                  </a:lnTo>
                  <a:lnTo>
                    <a:pt x="92188" y="68892"/>
                  </a:lnTo>
                  <a:lnTo>
                    <a:pt x="89492" y="68227"/>
                  </a:lnTo>
                  <a:lnTo>
                    <a:pt x="87002" y="67640"/>
                  </a:lnTo>
                  <a:lnTo>
                    <a:pt x="84382" y="66612"/>
                  </a:lnTo>
                  <a:lnTo>
                    <a:pt x="81763" y="65583"/>
                  </a:lnTo>
                  <a:lnTo>
                    <a:pt x="79179" y="64042"/>
                  </a:lnTo>
                  <a:lnTo>
                    <a:pt x="76471" y="62721"/>
                  </a:lnTo>
                  <a:lnTo>
                    <a:pt x="73764" y="61400"/>
                  </a:lnTo>
                  <a:lnTo>
                    <a:pt x="71000" y="59930"/>
                  </a:lnTo>
                  <a:lnTo>
                    <a:pt x="68138" y="58687"/>
                  </a:lnTo>
                  <a:lnTo>
                    <a:pt x="65275" y="57445"/>
                  </a:lnTo>
                  <a:lnTo>
                    <a:pt x="62320" y="56259"/>
                  </a:lnTo>
                  <a:lnTo>
                    <a:pt x="59295" y="55267"/>
                  </a:lnTo>
                  <a:lnTo>
                    <a:pt x="56270" y="54274"/>
                  </a:lnTo>
                  <a:lnTo>
                    <a:pt x="53150" y="53433"/>
                  </a:lnTo>
                  <a:lnTo>
                    <a:pt x="49987" y="52735"/>
                  </a:lnTo>
                  <a:lnTo>
                    <a:pt x="46823" y="52037"/>
                  </a:lnTo>
                  <a:lnTo>
                    <a:pt x="43294" y="51796"/>
                  </a:lnTo>
                  <a:lnTo>
                    <a:pt x="40313" y="51078"/>
                  </a:lnTo>
                  <a:lnTo>
                    <a:pt x="26016" y="44011"/>
                  </a:lnTo>
                  <a:lnTo>
                    <a:pt x="24337" y="42232"/>
                  </a:lnTo>
                  <a:lnTo>
                    <a:pt x="23070" y="40100"/>
                  </a:lnTo>
                  <a:lnTo>
                    <a:pt x="22028" y="37751"/>
                  </a:lnTo>
                  <a:lnTo>
                    <a:pt x="20987" y="35402"/>
                  </a:lnTo>
                  <a:lnTo>
                    <a:pt x="20314" y="32724"/>
                  </a:lnTo>
                  <a:lnTo>
                    <a:pt x="19768" y="29918"/>
                  </a:lnTo>
                  <a:lnTo>
                    <a:pt x="19223" y="27112"/>
                  </a:lnTo>
                  <a:lnTo>
                    <a:pt x="18675" y="23759"/>
                  </a:lnTo>
                  <a:lnTo>
                    <a:pt x="18755" y="20916"/>
                  </a:lnTo>
                  <a:lnTo>
                    <a:pt x="18836" y="18072"/>
                  </a:lnTo>
                  <a:lnTo>
                    <a:pt x="33150" y="3475"/>
                  </a:lnTo>
                  <a:lnTo>
                    <a:pt x="35387" y="3875"/>
                  </a:lnTo>
                  <a:lnTo>
                    <a:pt x="37623" y="4275"/>
                  </a:lnTo>
                  <a:lnTo>
                    <a:pt x="40105" y="5474"/>
                  </a:lnTo>
                  <a:lnTo>
                    <a:pt x="42741" y="6522"/>
                  </a:lnTo>
                  <a:lnTo>
                    <a:pt x="45377" y="7570"/>
                  </a:lnTo>
                  <a:lnTo>
                    <a:pt x="70341" y="16553"/>
                  </a:lnTo>
                  <a:lnTo>
                    <a:pt x="73674" y="17372"/>
                  </a:lnTo>
                  <a:lnTo>
                    <a:pt x="101148" y="20585"/>
                  </a:lnTo>
                  <a:lnTo>
                    <a:pt x="104591" y="20746"/>
                  </a:lnTo>
                  <a:lnTo>
                    <a:pt x="108034" y="20812"/>
                  </a:lnTo>
                  <a:lnTo>
                    <a:pt x="111464" y="20861"/>
                  </a:lnTo>
                  <a:lnTo>
                    <a:pt x="114894" y="20911"/>
                  </a:lnTo>
                  <a:lnTo>
                    <a:pt x="118316" y="20897"/>
                  </a:lnTo>
                  <a:lnTo>
                    <a:pt x="121728" y="20883"/>
                  </a:lnTo>
                  <a:lnTo>
                    <a:pt x="125140" y="20868"/>
                  </a:lnTo>
                  <a:lnTo>
                    <a:pt x="128542" y="20817"/>
                  </a:lnTo>
                  <a:lnTo>
                    <a:pt x="131936" y="20773"/>
                  </a:lnTo>
                  <a:lnTo>
                    <a:pt x="135331" y="20728"/>
                  </a:lnTo>
                  <a:lnTo>
                    <a:pt x="138716" y="20382"/>
                  </a:lnTo>
                  <a:lnTo>
                    <a:pt x="142096" y="20616"/>
                  </a:lnTo>
                  <a:lnTo>
                    <a:pt x="145476" y="20850"/>
                  </a:lnTo>
                  <a:lnTo>
                    <a:pt x="148849" y="21557"/>
                  </a:lnTo>
                  <a:lnTo>
                    <a:pt x="152219" y="22176"/>
                  </a:lnTo>
                  <a:lnTo>
                    <a:pt x="155589" y="22796"/>
                  </a:lnTo>
                  <a:lnTo>
                    <a:pt x="158954" y="23625"/>
                  </a:lnTo>
                  <a:lnTo>
                    <a:pt x="162317" y="24332"/>
                  </a:lnTo>
                  <a:lnTo>
                    <a:pt x="165681" y="25038"/>
                  </a:lnTo>
                  <a:lnTo>
                    <a:pt x="169041" y="25786"/>
                  </a:lnTo>
                  <a:lnTo>
                    <a:pt x="172402" y="26416"/>
                  </a:lnTo>
                  <a:lnTo>
                    <a:pt x="175762" y="27047"/>
                  </a:lnTo>
                  <a:lnTo>
                    <a:pt x="179406" y="27342"/>
                  </a:lnTo>
                  <a:lnTo>
                    <a:pt x="182479" y="28112"/>
                  </a:lnTo>
                  <a:lnTo>
                    <a:pt x="185552" y="28883"/>
                  </a:lnTo>
                  <a:lnTo>
                    <a:pt x="188148" y="30045"/>
                  </a:lnTo>
                  <a:lnTo>
                    <a:pt x="190840" y="31041"/>
                  </a:lnTo>
                  <a:lnTo>
                    <a:pt x="193533" y="32036"/>
                  </a:lnTo>
                  <a:lnTo>
                    <a:pt x="196020" y="33147"/>
                  </a:lnTo>
                  <a:lnTo>
                    <a:pt x="198636" y="34086"/>
                  </a:lnTo>
                  <a:lnTo>
                    <a:pt x="201253" y="35025"/>
                  </a:lnTo>
                  <a:lnTo>
                    <a:pt x="203834" y="35923"/>
                  </a:lnTo>
                  <a:lnTo>
                    <a:pt x="206540" y="36673"/>
                  </a:lnTo>
                  <a:lnTo>
                    <a:pt x="209245" y="37424"/>
                  </a:lnTo>
                  <a:lnTo>
                    <a:pt x="223707" y="39849"/>
                  </a:lnTo>
                  <a:lnTo>
                    <a:pt x="226731" y="40177"/>
                  </a:lnTo>
                  <a:lnTo>
                    <a:pt x="229850" y="40390"/>
                  </a:lnTo>
                  <a:lnTo>
                    <a:pt x="233014" y="40562"/>
                  </a:lnTo>
                  <a:lnTo>
                    <a:pt x="236177" y="40735"/>
                  </a:lnTo>
                  <a:lnTo>
                    <a:pt x="239420" y="40817"/>
                  </a:lnTo>
                  <a:lnTo>
                    <a:pt x="242687" y="40882"/>
                  </a:lnTo>
                  <a:lnTo>
                    <a:pt x="245954" y="40947"/>
                  </a:lnTo>
                  <a:lnTo>
                    <a:pt x="249280" y="40951"/>
                  </a:lnTo>
                  <a:lnTo>
                    <a:pt x="252614" y="40951"/>
                  </a:lnTo>
                  <a:lnTo>
                    <a:pt x="255949" y="40952"/>
                  </a:lnTo>
                  <a:lnTo>
                    <a:pt x="259322" y="40915"/>
                  </a:lnTo>
                  <a:lnTo>
                    <a:pt x="262695" y="40883"/>
                  </a:lnTo>
                  <a:lnTo>
                    <a:pt x="266068" y="40850"/>
                  </a:lnTo>
                  <a:lnTo>
                    <a:pt x="269463" y="40800"/>
                  </a:lnTo>
                  <a:lnTo>
                    <a:pt x="272854" y="40757"/>
                  </a:lnTo>
                  <a:lnTo>
                    <a:pt x="276245" y="40714"/>
                  </a:lnTo>
                  <a:lnTo>
                    <a:pt x="316906" y="40356"/>
                  </a:lnTo>
                  <a:lnTo>
                    <a:pt x="323650" y="40339"/>
                  </a:lnTo>
                  <a:lnTo>
                    <a:pt x="327021" y="40331"/>
                  </a:lnTo>
                  <a:lnTo>
                    <a:pt x="330389" y="40327"/>
                  </a:lnTo>
                  <a:lnTo>
                    <a:pt x="333755" y="40324"/>
                  </a:lnTo>
                  <a:lnTo>
                    <a:pt x="337122" y="40321"/>
                  </a:lnTo>
                  <a:lnTo>
                    <a:pt x="340486" y="40321"/>
                  </a:lnTo>
                  <a:lnTo>
                    <a:pt x="343850" y="40320"/>
                  </a:lnTo>
                  <a:lnTo>
                    <a:pt x="347213" y="40320"/>
                  </a:lnTo>
                  <a:lnTo>
                    <a:pt x="350575" y="40322"/>
                  </a:lnTo>
                  <a:lnTo>
                    <a:pt x="353937" y="40323"/>
                  </a:lnTo>
                  <a:lnTo>
                    <a:pt x="357299" y="40324"/>
                  </a:lnTo>
                  <a:lnTo>
                    <a:pt x="360660" y="40326"/>
                  </a:lnTo>
                  <a:lnTo>
                    <a:pt x="364021" y="40328"/>
                  </a:lnTo>
                  <a:lnTo>
                    <a:pt x="367382" y="40330"/>
                  </a:lnTo>
                  <a:lnTo>
                    <a:pt x="370743" y="40332"/>
                  </a:lnTo>
                  <a:lnTo>
                    <a:pt x="374103" y="40334"/>
                  </a:lnTo>
                  <a:lnTo>
                    <a:pt x="377464" y="40336"/>
                  </a:lnTo>
                  <a:lnTo>
                    <a:pt x="381111" y="40624"/>
                  </a:lnTo>
                  <a:lnTo>
                    <a:pt x="384186" y="40339"/>
                  </a:lnTo>
                  <a:lnTo>
                    <a:pt x="387261" y="40055"/>
                  </a:lnTo>
                  <a:lnTo>
                    <a:pt x="389859" y="39293"/>
                  </a:lnTo>
                  <a:lnTo>
                    <a:pt x="392555" y="38629"/>
                  </a:lnTo>
                  <a:lnTo>
                    <a:pt x="395250" y="37963"/>
                  </a:lnTo>
                  <a:lnTo>
                    <a:pt x="397740" y="37378"/>
                  </a:lnTo>
                  <a:lnTo>
                    <a:pt x="400358" y="36350"/>
                  </a:lnTo>
                  <a:lnTo>
                    <a:pt x="402977" y="35322"/>
                  </a:lnTo>
                  <a:lnTo>
                    <a:pt x="405561" y="33782"/>
                  </a:lnTo>
                  <a:lnTo>
                    <a:pt x="408268" y="32461"/>
                  </a:lnTo>
                  <a:lnTo>
                    <a:pt x="410975" y="31141"/>
                  </a:lnTo>
                  <a:lnTo>
                    <a:pt x="413738" y="29670"/>
                  </a:lnTo>
                  <a:lnTo>
                    <a:pt x="416600" y="28427"/>
                  </a:lnTo>
                  <a:lnTo>
                    <a:pt x="431873" y="23460"/>
                  </a:lnTo>
                  <a:lnTo>
                    <a:pt x="434751" y="22475"/>
                  </a:lnTo>
                  <a:lnTo>
                    <a:pt x="437629" y="21492"/>
                  </a:lnTo>
                  <a:lnTo>
                    <a:pt x="440109" y="20202"/>
                  </a:lnTo>
                  <a:lnTo>
                    <a:pt x="442710" y="19103"/>
                  </a:lnTo>
                  <a:lnTo>
                    <a:pt x="445311" y="18005"/>
                  </a:lnTo>
                  <a:lnTo>
                    <a:pt x="447765" y="16854"/>
                  </a:lnTo>
                  <a:lnTo>
                    <a:pt x="450357" y="15885"/>
                  </a:lnTo>
                  <a:lnTo>
                    <a:pt x="475608" y="10295"/>
                  </a:lnTo>
                  <a:lnTo>
                    <a:pt x="478665" y="10000"/>
                  </a:lnTo>
                  <a:lnTo>
                    <a:pt x="481819" y="9824"/>
                  </a:lnTo>
                  <a:lnTo>
                    <a:pt x="485011" y="9683"/>
                  </a:lnTo>
                  <a:lnTo>
                    <a:pt x="488204" y="9541"/>
                  </a:lnTo>
                  <a:lnTo>
                    <a:pt x="491474" y="9487"/>
                  </a:lnTo>
                  <a:lnTo>
                    <a:pt x="494763" y="9446"/>
                  </a:lnTo>
                  <a:lnTo>
                    <a:pt x="498052" y="9405"/>
                  </a:lnTo>
                  <a:lnTo>
                    <a:pt x="501395" y="9420"/>
                  </a:lnTo>
                  <a:lnTo>
                    <a:pt x="504745" y="9436"/>
                  </a:lnTo>
                  <a:lnTo>
                    <a:pt x="508094" y="9452"/>
                  </a:lnTo>
                  <a:lnTo>
                    <a:pt x="511478" y="9500"/>
                  </a:lnTo>
                  <a:lnTo>
                    <a:pt x="514860" y="9542"/>
                  </a:lnTo>
                  <a:lnTo>
                    <a:pt x="518242" y="9584"/>
                  </a:lnTo>
                  <a:lnTo>
                    <a:pt x="521642" y="9640"/>
                  </a:lnTo>
                  <a:lnTo>
                    <a:pt x="525037" y="9687"/>
                  </a:lnTo>
                  <a:lnTo>
                    <a:pt x="528432" y="9735"/>
                  </a:lnTo>
                  <a:lnTo>
                    <a:pt x="531834" y="9785"/>
                  </a:lnTo>
                  <a:lnTo>
                    <a:pt x="535230" y="9827"/>
                  </a:lnTo>
                  <a:lnTo>
                    <a:pt x="538626" y="9870"/>
                  </a:lnTo>
                  <a:lnTo>
                    <a:pt x="542022" y="9909"/>
                  </a:lnTo>
                  <a:lnTo>
                    <a:pt x="545412" y="9942"/>
                  </a:lnTo>
                  <a:lnTo>
                    <a:pt x="548803" y="9974"/>
                  </a:lnTo>
                  <a:lnTo>
                    <a:pt x="552476" y="9716"/>
                  </a:lnTo>
                  <a:lnTo>
                    <a:pt x="555573" y="10023"/>
                  </a:lnTo>
                  <a:lnTo>
                    <a:pt x="558670" y="10331"/>
                  </a:lnTo>
                  <a:lnTo>
                    <a:pt x="561572" y="10825"/>
                  </a:lnTo>
                  <a:lnTo>
                    <a:pt x="563996" y="11790"/>
                  </a:lnTo>
                  <a:lnTo>
                    <a:pt x="566420" y="12755"/>
                  </a:lnTo>
                  <a:lnTo>
                    <a:pt x="568443" y="14112"/>
                  </a:lnTo>
                  <a:lnTo>
                    <a:pt x="570118" y="15813"/>
                  </a:lnTo>
                  <a:lnTo>
                    <a:pt x="571794" y="17514"/>
                  </a:lnTo>
                  <a:lnTo>
                    <a:pt x="573033" y="19644"/>
                  </a:lnTo>
                  <a:lnTo>
                    <a:pt x="574049" y="21995"/>
                  </a:lnTo>
                  <a:lnTo>
                    <a:pt x="575065" y="24346"/>
                  </a:lnTo>
                  <a:lnTo>
                    <a:pt x="575702" y="27072"/>
                  </a:lnTo>
                  <a:lnTo>
                    <a:pt x="576216" y="29921"/>
                  </a:lnTo>
                  <a:lnTo>
                    <a:pt x="576730" y="32769"/>
                  </a:lnTo>
                  <a:lnTo>
                    <a:pt x="576957" y="35901"/>
                  </a:lnTo>
                  <a:lnTo>
                    <a:pt x="577133" y="39085"/>
                  </a:lnTo>
                  <a:lnTo>
                    <a:pt x="577308" y="42270"/>
                  </a:lnTo>
                  <a:lnTo>
                    <a:pt x="577292" y="45644"/>
                  </a:lnTo>
                  <a:lnTo>
                    <a:pt x="577268" y="49027"/>
                  </a:lnTo>
                  <a:lnTo>
                    <a:pt x="577245" y="52409"/>
                  </a:lnTo>
                  <a:lnTo>
                    <a:pt x="577110" y="55902"/>
                  </a:lnTo>
                  <a:lnTo>
                    <a:pt x="576990" y="59381"/>
                  </a:lnTo>
                  <a:lnTo>
                    <a:pt x="576871" y="62859"/>
                  </a:lnTo>
                  <a:lnTo>
                    <a:pt x="576414" y="66390"/>
                  </a:lnTo>
                  <a:lnTo>
                    <a:pt x="576553" y="69896"/>
                  </a:lnTo>
                  <a:lnTo>
                    <a:pt x="576692" y="73402"/>
                  </a:lnTo>
                  <a:lnTo>
                    <a:pt x="577295" y="76923"/>
                  </a:lnTo>
                  <a:lnTo>
                    <a:pt x="577825" y="80418"/>
                  </a:lnTo>
                  <a:lnTo>
                    <a:pt x="578355" y="83914"/>
                  </a:lnTo>
                  <a:lnTo>
                    <a:pt x="578814" y="87403"/>
                  </a:lnTo>
                  <a:lnTo>
                    <a:pt x="579735" y="90871"/>
                  </a:lnTo>
                  <a:lnTo>
                    <a:pt x="580657" y="94339"/>
                  </a:lnTo>
                  <a:lnTo>
                    <a:pt x="582109" y="97790"/>
                  </a:lnTo>
                  <a:lnTo>
                    <a:pt x="583355" y="101226"/>
                  </a:lnTo>
                  <a:lnTo>
                    <a:pt x="584601" y="104662"/>
                  </a:lnTo>
                  <a:lnTo>
                    <a:pt x="585731" y="108079"/>
                  </a:lnTo>
                  <a:lnTo>
                    <a:pt x="587214" y="111487"/>
                  </a:lnTo>
                  <a:lnTo>
                    <a:pt x="588697" y="114895"/>
                  </a:lnTo>
                  <a:lnTo>
                    <a:pt x="590617" y="118286"/>
                  </a:lnTo>
                  <a:lnTo>
                    <a:pt x="592251" y="121671"/>
                  </a:lnTo>
                  <a:lnTo>
                    <a:pt x="593886" y="125057"/>
                  </a:lnTo>
                  <a:lnTo>
                    <a:pt x="595589" y="128430"/>
                  </a:lnTo>
                  <a:lnTo>
                    <a:pt x="597021" y="131801"/>
                  </a:lnTo>
                  <a:lnTo>
                    <a:pt x="598454" y="135171"/>
                  </a:lnTo>
                  <a:lnTo>
                    <a:pt x="599759" y="138533"/>
                  </a:lnTo>
                  <a:lnTo>
                    <a:pt x="600847" y="141895"/>
                  </a:lnTo>
                  <a:lnTo>
                    <a:pt x="601935" y="145257"/>
                  </a:lnTo>
                  <a:lnTo>
                    <a:pt x="602533" y="148614"/>
                  </a:lnTo>
                  <a:lnTo>
                    <a:pt x="603550" y="151971"/>
                  </a:lnTo>
                  <a:lnTo>
                    <a:pt x="604567" y="155328"/>
                  </a:lnTo>
                  <a:lnTo>
                    <a:pt x="605853" y="158683"/>
                  </a:lnTo>
                  <a:lnTo>
                    <a:pt x="606947" y="162040"/>
                  </a:lnTo>
                  <a:lnTo>
                    <a:pt x="608041" y="165396"/>
                  </a:lnTo>
                  <a:lnTo>
                    <a:pt x="609167" y="168751"/>
                  </a:lnTo>
                  <a:lnTo>
                    <a:pt x="610113" y="172108"/>
                  </a:lnTo>
                  <a:lnTo>
                    <a:pt x="611060" y="175464"/>
                  </a:lnTo>
                  <a:lnTo>
                    <a:pt x="611914" y="178820"/>
                  </a:lnTo>
                  <a:lnTo>
                    <a:pt x="612626" y="182178"/>
                  </a:lnTo>
                  <a:lnTo>
                    <a:pt x="613338" y="185536"/>
                  </a:lnTo>
                  <a:lnTo>
                    <a:pt x="615742" y="205693"/>
                  </a:lnTo>
                  <a:lnTo>
                    <a:pt x="616187" y="209339"/>
                  </a:lnTo>
                  <a:lnTo>
                    <a:pt x="616029" y="212415"/>
                  </a:lnTo>
                  <a:lnTo>
                    <a:pt x="615871" y="215490"/>
                  </a:lnTo>
                  <a:lnTo>
                    <a:pt x="615438" y="218375"/>
                  </a:lnTo>
                  <a:lnTo>
                    <a:pt x="614519" y="220785"/>
                  </a:lnTo>
                  <a:lnTo>
                    <a:pt x="613600" y="223195"/>
                  </a:lnTo>
                  <a:lnTo>
                    <a:pt x="612230" y="225208"/>
                  </a:lnTo>
                  <a:lnTo>
                    <a:pt x="610515" y="226876"/>
                  </a:lnTo>
                  <a:lnTo>
                    <a:pt x="608800" y="228544"/>
                  </a:lnTo>
                  <a:lnTo>
                    <a:pt x="606623" y="229779"/>
                  </a:lnTo>
                  <a:lnTo>
                    <a:pt x="604230" y="230792"/>
                  </a:lnTo>
                  <a:lnTo>
                    <a:pt x="601837" y="231805"/>
                  </a:lnTo>
                  <a:lnTo>
                    <a:pt x="586851" y="233873"/>
                  </a:lnTo>
                  <a:lnTo>
                    <a:pt x="583623" y="234050"/>
                  </a:lnTo>
                  <a:lnTo>
                    <a:pt x="580209" y="234036"/>
                  </a:lnTo>
                  <a:lnTo>
                    <a:pt x="576793" y="234014"/>
                  </a:lnTo>
                  <a:lnTo>
                    <a:pt x="573377" y="233991"/>
                  </a:lnTo>
                  <a:lnTo>
                    <a:pt x="569856" y="233858"/>
                  </a:lnTo>
                  <a:lnTo>
                    <a:pt x="566355" y="233740"/>
                  </a:lnTo>
                  <a:lnTo>
                    <a:pt x="562854" y="233623"/>
                  </a:lnTo>
                  <a:lnTo>
                    <a:pt x="559306" y="233453"/>
                  </a:lnTo>
                  <a:lnTo>
                    <a:pt x="555786" y="233308"/>
                  </a:lnTo>
                  <a:lnTo>
                    <a:pt x="552266" y="233162"/>
                  </a:lnTo>
                  <a:lnTo>
                    <a:pt x="548737" y="233003"/>
                  </a:lnTo>
                  <a:lnTo>
                    <a:pt x="545234" y="232868"/>
                  </a:lnTo>
                  <a:lnTo>
                    <a:pt x="541732" y="232734"/>
                  </a:lnTo>
                  <a:lnTo>
                    <a:pt x="538240" y="232607"/>
                  </a:lnTo>
                  <a:lnTo>
                    <a:pt x="534770" y="232500"/>
                  </a:lnTo>
                  <a:lnTo>
                    <a:pt x="531300" y="232394"/>
                  </a:lnTo>
                  <a:lnTo>
                    <a:pt x="514157" y="232056"/>
                  </a:lnTo>
                  <a:lnTo>
                    <a:pt x="510751" y="232011"/>
                  </a:lnTo>
                  <a:lnTo>
                    <a:pt x="493856" y="231917"/>
                  </a:lnTo>
                  <a:lnTo>
                    <a:pt x="490487" y="231908"/>
                  </a:lnTo>
                  <a:lnTo>
                    <a:pt x="487127" y="231909"/>
                  </a:lnTo>
                  <a:lnTo>
                    <a:pt x="483766" y="231909"/>
                  </a:lnTo>
                  <a:lnTo>
                    <a:pt x="480406" y="231910"/>
                  </a:lnTo>
                  <a:lnTo>
                    <a:pt x="477050" y="231915"/>
                  </a:lnTo>
                  <a:lnTo>
                    <a:pt x="473694" y="231920"/>
                  </a:lnTo>
                  <a:lnTo>
                    <a:pt x="470338" y="231925"/>
                  </a:lnTo>
                  <a:lnTo>
                    <a:pt x="466983" y="231932"/>
                  </a:lnTo>
                  <a:lnTo>
                    <a:pt x="463628" y="231939"/>
                  </a:lnTo>
                  <a:lnTo>
                    <a:pt x="460273" y="231945"/>
                  </a:lnTo>
                  <a:lnTo>
                    <a:pt x="456918" y="231952"/>
                  </a:lnTo>
                  <a:lnTo>
                    <a:pt x="453562" y="231958"/>
                  </a:lnTo>
                  <a:lnTo>
                    <a:pt x="450205" y="231964"/>
                  </a:lnTo>
                  <a:lnTo>
                    <a:pt x="446849" y="231969"/>
                  </a:lnTo>
                  <a:lnTo>
                    <a:pt x="443491" y="231974"/>
                  </a:lnTo>
                  <a:lnTo>
                    <a:pt x="440134" y="231978"/>
                  </a:lnTo>
                  <a:lnTo>
                    <a:pt x="436775" y="231982"/>
                  </a:lnTo>
                  <a:lnTo>
                    <a:pt x="433416" y="231986"/>
                  </a:lnTo>
                  <a:lnTo>
                    <a:pt x="430057" y="231989"/>
                  </a:lnTo>
                  <a:lnTo>
                    <a:pt x="426697" y="231992"/>
                  </a:lnTo>
                  <a:lnTo>
                    <a:pt x="423337" y="231993"/>
                  </a:lnTo>
                  <a:lnTo>
                    <a:pt x="419977" y="231996"/>
                  </a:lnTo>
                  <a:lnTo>
                    <a:pt x="416616" y="231997"/>
                  </a:lnTo>
                  <a:lnTo>
                    <a:pt x="413254" y="231998"/>
                  </a:lnTo>
                  <a:lnTo>
                    <a:pt x="409893" y="231999"/>
                  </a:lnTo>
                  <a:lnTo>
                    <a:pt x="406531" y="231999"/>
                  </a:lnTo>
                  <a:lnTo>
                    <a:pt x="403169" y="232000"/>
                  </a:lnTo>
                  <a:lnTo>
                    <a:pt x="399807" y="232000"/>
                  </a:lnTo>
                  <a:lnTo>
                    <a:pt x="396445" y="232000"/>
                  </a:lnTo>
                  <a:lnTo>
                    <a:pt x="393083" y="232000"/>
                  </a:lnTo>
                  <a:lnTo>
                    <a:pt x="389720" y="232000"/>
                  </a:lnTo>
                  <a:lnTo>
                    <a:pt x="386358" y="232000"/>
                  </a:lnTo>
                  <a:lnTo>
                    <a:pt x="382995" y="232000"/>
                  </a:lnTo>
                  <a:lnTo>
                    <a:pt x="379633" y="232000"/>
                  </a:lnTo>
                  <a:lnTo>
                    <a:pt x="376270" y="231999"/>
                  </a:lnTo>
                  <a:lnTo>
                    <a:pt x="372907" y="231999"/>
                  </a:lnTo>
                  <a:lnTo>
                    <a:pt x="369545" y="231999"/>
                  </a:lnTo>
                  <a:lnTo>
                    <a:pt x="366182" y="231999"/>
                  </a:lnTo>
                  <a:lnTo>
                    <a:pt x="362820" y="231998"/>
                  </a:lnTo>
                  <a:lnTo>
                    <a:pt x="359457" y="231998"/>
                  </a:lnTo>
                  <a:lnTo>
                    <a:pt x="356095" y="231997"/>
                  </a:lnTo>
                  <a:lnTo>
                    <a:pt x="352732" y="231997"/>
                  </a:lnTo>
                  <a:lnTo>
                    <a:pt x="349369" y="231997"/>
                  </a:lnTo>
                  <a:lnTo>
                    <a:pt x="346007" y="231997"/>
                  </a:lnTo>
                  <a:lnTo>
                    <a:pt x="342645" y="231997"/>
                  </a:lnTo>
                  <a:lnTo>
                    <a:pt x="339282" y="231997"/>
                  </a:lnTo>
                  <a:lnTo>
                    <a:pt x="335920" y="231997"/>
                  </a:lnTo>
                  <a:lnTo>
                    <a:pt x="332557" y="231997"/>
                  </a:lnTo>
                  <a:lnTo>
                    <a:pt x="329195" y="231996"/>
                  </a:lnTo>
                  <a:lnTo>
                    <a:pt x="248500" y="231996"/>
                  </a:lnTo>
                  <a:lnTo>
                    <a:pt x="245138" y="231711"/>
                  </a:lnTo>
                  <a:lnTo>
                    <a:pt x="241776" y="231996"/>
                  </a:lnTo>
                  <a:lnTo>
                    <a:pt x="238414" y="232282"/>
                  </a:lnTo>
                  <a:lnTo>
                    <a:pt x="235051" y="233045"/>
                  </a:lnTo>
                  <a:lnTo>
                    <a:pt x="231689" y="233711"/>
                  </a:lnTo>
                  <a:lnTo>
                    <a:pt x="228327" y="234377"/>
                  </a:lnTo>
                  <a:lnTo>
                    <a:pt x="224964" y="234963"/>
                  </a:lnTo>
                  <a:lnTo>
                    <a:pt x="221602" y="235992"/>
                  </a:lnTo>
                  <a:lnTo>
                    <a:pt x="218240" y="237020"/>
                  </a:lnTo>
                  <a:lnTo>
                    <a:pt x="214878" y="238562"/>
                  </a:lnTo>
                  <a:lnTo>
                    <a:pt x="211515" y="239883"/>
                  </a:lnTo>
                  <a:lnTo>
                    <a:pt x="208153" y="241203"/>
                  </a:lnTo>
                  <a:lnTo>
                    <a:pt x="204791" y="242674"/>
                  </a:lnTo>
                  <a:lnTo>
                    <a:pt x="201428" y="243916"/>
                  </a:lnTo>
                  <a:lnTo>
                    <a:pt x="198066" y="245159"/>
                  </a:lnTo>
                  <a:lnTo>
                    <a:pt x="194704" y="246345"/>
                  </a:lnTo>
                  <a:lnTo>
                    <a:pt x="191342" y="247337"/>
                  </a:lnTo>
                  <a:lnTo>
                    <a:pt x="187979" y="248329"/>
                  </a:lnTo>
                  <a:lnTo>
                    <a:pt x="184617" y="249170"/>
                  </a:lnTo>
                  <a:lnTo>
                    <a:pt x="181255" y="249868"/>
                  </a:lnTo>
                  <a:lnTo>
                    <a:pt x="177893" y="250567"/>
                  </a:lnTo>
                  <a:lnTo>
                    <a:pt x="161081" y="252464"/>
                  </a:lnTo>
                  <a:lnTo>
                    <a:pt x="157719" y="252690"/>
                  </a:lnTo>
                  <a:lnTo>
                    <a:pt x="154357" y="252798"/>
                  </a:lnTo>
                  <a:lnTo>
                    <a:pt x="150994" y="252883"/>
                  </a:lnTo>
                  <a:lnTo>
                    <a:pt x="147632" y="252968"/>
                  </a:lnTo>
                  <a:lnTo>
                    <a:pt x="144270" y="252972"/>
                  </a:lnTo>
                  <a:lnTo>
                    <a:pt x="140908" y="252971"/>
                  </a:lnTo>
                  <a:lnTo>
                    <a:pt x="137545" y="252970"/>
                  </a:lnTo>
                  <a:lnTo>
                    <a:pt x="134183" y="252922"/>
                  </a:lnTo>
                  <a:lnTo>
                    <a:pt x="130821" y="252879"/>
                  </a:lnTo>
                  <a:lnTo>
                    <a:pt x="127459" y="252836"/>
                  </a:lnTo>
                  <a:lnTo>
                    <a:pt x="124096" y="252770"/>
                  </a:lnTo>
                  <a:lnTo>
                    <a:pt x="120734" y="252712"/>
                  </a:lnTo>
                  <a:lnTo>
                    <a:pt x="117372" y="252655"/>
                  </a:lnTo>
                  <a:lnTo>
                    <a:pt x="114009" y="252591"/>
                  </a:lnTo>
                  <a:lnTo>
                    <a:pt x="110647" y="252538"/>
                  </a:lnTo>
                  <a:lnTo>
                    <a:pt x="90473" y="252275"/>
                  </a:lnTo>
                  <a:lnTo>
                    <a:pt x="87111" y="252244"/>
                  </a:lnTo>
                  <a:lnTo>
                    <a:pt x="83749" y="252221"/>
                  </a:lnTo>
                  <a:lnTo>
                    <a:pt x="80387" y="252202"/>
                  </a:lnTo>
                  <a:lnTo>
                    <a:pt x="77024" y="252182"/>
                  </a:lnTo>
                  <a:lnTo>
                    <a:pt x="73376" y="251883"/>
                  </a:lnTo>
                  <a:lnTo>
                    <a:pt x="70300" y="252159"/>
                  </a:lnTo>
                  <a:lnTo>
                    <a:pt x="67223" y="252434"/>
                  </a:lnTo>
                  <a:lnTo>
                    <a:pt x="64624" y="253193"/>
                  </a:lnTo>
                  <a:lnTo>
                    <a:pt x="61928" y="253855"/>
                  </a:lnTo>
                  <a:lnTo>
                    <a:pt x="59231" y="254517"/>
                  </a:lnTo>
                  <a:lnTo>
                    <a:pt x="56741" y="255388"/>
                  </a:lnTo>
                  <a:lnTo>
                    <a:pt x="54122" y="256131"/>
                  </a:lnTo>
                  <a:lnTo>
                    <a:pt x="51502" y="256873"/>
                  </a:lnTo>
                  <a:lnTo>
                    <a:pt x="48918" y="257654"/>
                  </a:lnTo>
                  <a:lnTo>
                    <a:pt x="46211" y="258310"/>
                  </a:lnTo>
                  <a:lnTo>
                    <a:pt x="43503" y="258967"/>
                  </a:lnTo>
                  <a:lnTo>
                    <a:pt x="40168" y="259569"/>
                  </a:lnTo>
                  <a:lnTo>
                    <a:pt x="37877" y="260071"/>
                  </a:lnTo>
                  <a:lnTo>
                    <a:pt x="35586" y="260573"/>
                  </a:lnTo>
                  <a:lnTo>
                    <a:pt x="33586" y="260984"/>
                  </a:lnTo>
                  <a:lnTo>
                    <a:pt x="32464" y="261323"/>
                  </a:lnTo>
                  <a:lnTo>
                    <a:pt x="31343" y="261663"/>
                  </a:lnTo>
                  <a:lnTo>
                    <a:pt x="30921" y="261907"/>
                  </a:lnTo>
                  <a:lnTo>
                    <a:pt x="31147" y="262108"/>
                  </a:lnTo>
                  <a:lnTo>
                    <a:pt x="31371" y="262308"/>
                  </a:lnTo>
                  <a:lnTo>
                    <a:pt x="32383" y="262429"/>
                  </a:lnTo>
                  <a:lnTo>
                    <a:pt x="33815" y="262525"/>
                  </a:lnTo>
                  <a:lnTo>
                    <a:pt x="35247" y="262622"/>
                  </a:lnTo>
                  <a:lnTo>
                    <a:pt x="37374" y="262660"/>
                  </a:lnTo>
                  <a:lnTo>
                    <a:pt x="39738" y="262689"/>
                  </a:lnTo>
                  <a:lnTo>
                    <a:pt x="42101" y="262717"/>
                  </a:lnTo>
                  <a:lnTo>
                    <a:pt x="44997" y="262707"/>
                  </a:lnTo>
                  <a:lnTo>
                    <a:pt x="47996" y="262697"/>
                  </a:lnTo>
                  <a:lnTo>
                    <a:pt x="50995" y="262686"/>
                  </a:lnTo>
                  <a:lnTo>
                    <a:pt x="54353" y="262654"/>
                  </a:lnTo>
                  <a:lnTo>
                    <a:pt x="57732" y="262626"/>
                  </a:lnTo>
                  <a:lnTo>
                    <a:pt x="61110" y="262598"/>
                  </a:lnTo>
                  <a:lnTo>
                    <a:pt x="64701" y="262560"/>
                  </a:lnTo>
                  <a:lnTo>
                    <a:pt x="68267" y="262528"/>
                  </a:lnTo>
                  <a:lnTo>
                    <a:pt x="71833" y="262496"/>
                  </a:lnTo>
                  <a:lnTo>
                    <a:pt x="75501" y="262747"/>
                  </a:lnTo>
                  <a:lnTo>
                    <a:pt x="79125" y="262433"/>
                  </a:lnTo>
                  <a:lnTo>
                    <a:pt x="82750" y="262118"/>
                  </a:lnTo>
                  <a:lnTo>
                    <a:pt x="86404" y="261329"/>
                  </a:lnTo>
                  <a:lnTo>
                    <a:pt x="90014" y="260641"/>
                  </a:lnTo>
                  <a:lnTo>
                    <a:pt x="93623" y="259953"/>
                  </a:lnTo>
                  <a:lnTo>
                    <a:pt x="97508" y="259348"/>
                  </a:lnTo>
                  <a:lnTo>
                    <a:pt x="100782" y="258305"/>
                  </a:lnTo>
                  <a:lnTo>
                    <a:pt x="104056" y="257261"/>
                  </a:lnTo>
                  <a:lnTo>
                    <a:pt x="106537" y="255709"/>
                  </a:lnTo>
                  <a:lnTo>
                    <a:pt x="109658" y="254379"/>
                  </a:lnTo>
                  <a:lnTo>
                    <a:pt x="112779" y="253049"/>
                  </a:lnTo>
                  <a:lnTo>
                    <a:pt x="116138" y="251573"/>
                  </a:lnTo>
                  <a:lnTo>
                    <a:pt x="119510" y="250326"/>
                  </a:lnTo>
                  <a:lnTo>
                    <a:pt x="122882" y="249079"/>
                  </a:lnTo>
                  <a:lnTo>
                    <a:pt x="126107" y="247891"/>
                  </a:lnTo>
                  <a:lnTo>
                    <a:pt x="129889" y="246898"/>
                  </a:lnTo>
                  <a:lnTo>
                    <a:pt x="133670" y="245905"/>
                  </a:lnTo>
                  <a:lnTo>
                    <a:pt x="137996" y="245064"/>
                  </a:lnTo>
                  <a:lnTo>
                    <a:pt x="142197" y="244366"/>
                  </a:lnTo>
                  <a:lnTo>
                    <a:pt x="146397" y="243668"/>
                  </a:lnTo>
                  <a:lnTo>
                    <a:pt x="150538" y="243143"/>
                  </a:lnTo>
                  <a:lnTo>
                    <a:pt x="155091" y="242711"/>
                  </a:lnTo>
                  <a:lnTo>
                    <a:pt x="159645" y="242280"/>
                  </a:lnTo>
                  <a:lnTo>
                    <a:pt x="164704" y="242288"/>
                  </a:lnTo>
                  <a:lnTo>
                    <a:pt x="169517" y="241778"/>
                  </a:lnTo>
                  <a:lnTo>
                    <a:pt x="174330" y="241267"/>
                  </a:lnTo>
                  <a:lnTo>
                    <a:pt x="179274" y="240397"/>
                  </a:lnTo>
                  <a:lnTo>
                    <a:pt x="183970" y="239648"/>
                  </a:lnTo>
                  <a:lnTo>
                    <a:pt x="188667" y="238899"/>
                  </a:lnTo>
                  <a:lnTo>
                    <a:pt x="193284" y="238023"/>
                  </a:lnTo>
                  <a:lnTo>
                    <a:pt x="197695" y="237282"/>
                  </a:lnTo>
                  <a:lnTo>
                    <a:pt x="202106" y="236541"/>
                  </a:lnTo>
                  <a:lnTo>
                    <a:pt x="206347" y="235812"/>
                  </a:lnTo>
                  <a:lnTo>
                    <a:pt x="210438" y="235201"/>
                  </a:lnTo>
                  <a:lnTo>
                    <a:pt x="214528" y="234590"/>
                  </a:lnTo>
                  <a:lnTo>
                    <a:pt x="218431" y="234058"/>
                  </a:lnTo>
                  <a:lnTo>
                    <a:pt x="222237" y="233615"/>
                  </a:lnTo>
                  <a:lnTo>
                    <a:pt x="226043" y="233173"/>
                  </a:lnTo>
                  <a:lnTo>
                    <a:pt x="229686" y="232830"/>
                  </a:lnTo>
                  <a:lnTo>
                    <a:pt x="233274" y="232547"/>
                  </a:lnTo>
                  <a:lnTo>
                    <a:pt x="236863" y="232265"/>
                  </a:lnTo>
                  <a:lnTo>
                    <a:pt x="240613" y="232360"/>
                  </a:lnTo>
                  <a:lnTo>
                    <a:pt x="243768" y="231919"/>
                  </a:lnTo>
                  <a:lnTo>
                    <a:pt x="246924" y="231480"/>
                  </a:lnTo>
                  <a:lnTo>
                    <a:pt x="249519" y="230635"/>
                  </a:lnTo>
                  <a:lnTo>
                    <a:pt x="252207" y="229904"/>
                  </a:lnTo>
                  <a:lnTo>
                    <a:pt x="254896" y="229174"/>
                  </a:lnTo>
                  <a:lnTo>
                    <a:pt x="257615" y="228574"/>
                  </a:lnTo>
                  <a:lnTo>
                    <a:pt x="259898" y="227537"/>
                  </a:lnTo>
                  <a:lnTo>
                    <a:pt x="262182" y="226501"/>
                  </a:lnTo>
                  <a:lnTo>
                    <a:pt x="263930" y="224982"/>
                  </a:lnTo>
                  <a:lnTo>
                    <a:pt x="265908" y="223682"/>
                  </a:lnTo>
                  <a:lnTo>
                    <a:pt x="267887" y="222383"/>
                  </a:lnTo>
                  <a:lnTo>
                    <a:pt x="269709" y="220949"/>
                  </a:lnTo>
                  <a:lnTo>
                    <a:pt x="303174" y="211503"/>
                  </a:lnTo>
                  <a:lnTo>
                    <a:pt x="306300" y="211289"/>
                  </a:lnTo>
                  <a:lnTo>
                    <a:pt x="309549" y="211190"/>
                  </a:lnTo>
                  <a:lnTo>
                    <a:pt x="312823" y="211112"/>
                  </a:lnTo>
                  <a:lnTo>
                    <a:pt x="316097" y="211035"/>
                  </a:lnTo>
                  <a:lnTo>
                    <a:pt x="319455" y="211034"/>
                  </a:lnTo>
                  <a:lnTo>
                    <a:pt x="322818" y="211038"/>
                  </a:lnTo>
                  <a:lnTo>
                    <a:pt x="326181" y="211041"/>
                  </a:lnTo>
                  <a:lnTo>
                    <a:pt x="329594" y="211090"/>
                  </a:lnTo>
                  <a:lnTo>
                    <a:pt x="333002" y="211134"/>
                  </a:lnTo>
                  <a:lnTo>
                    <a:pt x="336409" y="211177"/>
                  </a:lnTo>
                  <a:lnTo>
                    <a:pt x="339841" y="211243"/>
                  </a:lnTo>
                  <a:lnTo>
                    <a:pt x="343263" y="211299"/>
                  </a:lnTo>
                  <a:lnTo>
                    <a:pt x="346685" y="211355"/>
                  </a:lnTo>
                  <a:lnTo>
                    <a:pt x="350115" y="211418"/>
                  </a:lnTo>
                  <a:lnTo>
                    <a:pt x="353534" y="211471"/>
                  </a:lnTo>
                  <a:lnTo>
                    <a:pt x="356953" y="211524"/>
                  </a:lnTo>
                  <a:lnTo>
                    <a:pt x="360370" y="211574"/>
                  </a:lnTo>
                  <a:lnTo>
                    <a:pt x="363778" y="211616"/>
                  </a:lnTo>
                  <a:lnTo>
                    <a:pt x="367186" y="211659"/>
                  </a:lnTo>
                  <a:lnTo>
                    <a:pt x="370587" y="211695"/>
                  </a:lnTo>
                  <a:lnTo>
                    <a:pt x="373982" y="211724"/>
                  </a:lnTo>
                  <a:lnTo>
                    <a:pt x="377376" y="211754"/>
                  </a:lnTo>
                  <a:lnTo>
                    <a:pt x="404384" y="211853"/>
                  </a:lnTo>
                  <a:lnTo>
                    <a:pt x="407750" y="211857"/>
                  </a:lnTo>
                  <a:lnTo>
                    <a:pt x="411113" y="211857"/>
                  </a:lnTo>
                  <a:lnTo>
                    <a:pt x="414475" y="211857"/>
                  </a:lnTo>
                  <a:lnTo>
                    <a:pt x="417838" y="211857"/>
                  </a:lnTo>
                  <a:lnTo>
                    <a:pt x="421198" y="211855"/>
                  </a:lnTo>
                  <a:lnTo>
                    <a:pt x="424558" y="211853"/>
                  </a:lnTo>
                  <a:lnTo>
                    <a:pt x="427919" y="211851"/>
                  </a:lnTo>
                  <a:lnTo>
                    <a:pt x="431278" y="211848"/>
                  </a:lnTo>
                  <a:lnTo>
                    <a:pt x="434637" y="211846"/>
                  </a:lnTo>
                  <a:lnTo>
                    <a:pt x="437997" y="211844"/>
                  </a:lnTo>
                  <a:lnTo>
                    <a:pt x="441356" y="211840"/>
                  </a:lnTo>
                  <a:lnTo>
                    <a:pt x="444716" y="211838"/>
                  </a:lnTo>
                  <a:lnTo>
                    <a:pt x="448076" y="211836"/>
                  </a:lnTo>
                  <a:lnTo>
                    <a:pt x="451436" y="211834"/>
                  </a:lnTo>
                  <a:lnTo>
                    <a:pt x="454796" y="211832"/>
                  </a:lnTo>
                  <a:lnTo>
                    <a:pt x="458157" y="211830"/>
                  </a:lnTo>
                  <a:lnTo>
                    <a:pt x="461517" y="211828"/>
                  </a:lnTo>
                  <a:lnTo>
                    <a:pt x="464878" y="211827"/>
                  </a:lnTo>
                  <a:lnTo>
                    <a:pt x="468239" y="211826"/>
                  </a:lnTo>
                  <a:lnTo>
                    <a:pt x="471600" y="211825"/>
                  </a:lnTo>
                  <a:lnTo>
                    <a:pt x="474961" y="211824"/>
                  </a:lnTo>
                  <a:lnTo>
                    <a:pt x="478323" y="211823"/>
                  </a:lnTo>
                  <a:lnTo>
                    <a:pt x="481684" y="211823"/>
                  </a:lnTo>
                  <a:lnTo>
                    <a:pt x="485046" y="211823"/>
                  </a:lnTo>
                  <a:lnTo>
                    <a:pt x="488408" y="211822"/>
                  </a:lnTo>
                  <a:lnTo>
                    <a:pt x="491770" y="211822"/>
                  </a:lnTo>
                  <a:lnTo>
                    <a:pt x="495132" y="211821"/>
                  </a:lnTo>
                  <a:lnTo>
                    <a:pt x="498494" y="211821"/>
                  </a:lnTo>
                  <a:lnTo>
                    <a:pt x="501856" y="211821"/>
                  </a:lnTo>
                  <a:lnTo>
                    <a:pt x="518668" y="211821"/>
                  </a:lnTo>
                  <a:lnTo>
                    <a:pt x="522316" y="212107"/>
                  </a:lnTo>
                  <a:lnTo>
                    <a:pt x="543773" y="199941"/>
                  </a:lnTo>
                  <a:lnTo>
                    <a:pt x="544786" y="197592"/>
                  </a:lnTo>
                  <a:lnTo>
                    <a:pt x="545421" y="194866"/>
                  </a:lnTo>
                  <a:lnTo>
                    <a:pt x="545935" y="192017"/>
                  </a:lnTo>
                  <a:lnTo>
                    <a:pt x="546448" y="189167"/>
                  </a:lnTo>
                  <a:lnTo>
                    <a:pt x="546962" y="186033"/>
                  </a:lnTo>
                  <a:lnTo>
                    <a:pt x="546853" y="182848"/>
                  </a:lnTo>
                  <a:lnTo>
                    <a:pt x="546743" y="179661"/>
                  </a:lnTo>
                  <a:lnTo>
                    <a:pt x="545966" y="176284"/>
                  </a:lnTo>
                  <a:lnTo>
                    <a:pt x="545277" y="172900"/>
                  </a:lnTo>
                  <a:lnTo>
                    <a:pt x="544589" y="169516"/>
                  </a:lnTo>
                  <a:lnTo>
                    <a:pt x="543584" y="166020"/>
                  </a:lnTo>
                  <a:lnTo>
                    <a:pt x="542724" y="162540"/>
                  </a:lnTo>
                  <a:lnTo>
                    <a:pt x="541863" y="159060"/>
                  </a:lnTo>
                  <a:lnTo>
                    <a:pt x="541201" y="155242"/>
                  </a:lnTo>
                  <a:lnTo>
                    <a:pt x="540114" y="152020"/>
                  </a:lnTo>
                  <a:lnTo>
                    <a:pt x="539028" y="148798"/>
                  </a:lnTo>
                  <a:lnTo>
                    <a:pt x="537507" y="146039"/>
                  </a:lnTo>
                  <a:lnTo>
                    <a:pt x="536206" y="143208"/>
                  </a:lnTo>
                  <a:lnTo>
                    <a:pt x="534907" y="140377"/>
                  </a:lnTo>
                  <a:lnTo>
                    <a:pt x="533786" y="137474"/>
                  </a:lnTo>
                  <a:lnTo>
                    <a:pt x="532314" y="135034"/>
                  </a:lnTo>
                  <a:lnTo>
                    <a:pt x="530842" y="132594"/>
                  </a:lnTo>
                  <a:lnTo>
                    <a:pt x="528969" y="130684"/>
                  </a:lnTo>
                  <a:lnTo>
                    <a:pt x="527375" y="128568"/>
                  </a:lnTo>
                  <a:lnTo>
                    <a:pt x="525782" y="126453"/>
                  </a:lnTo>
                  <a:lnTo>
                    <a:pt x="524422" y="124220"/>
                  </a:lnTo>
                  <a:lnTo>
                    <a:pt x="522753" y="122341"/>
                  </a:lnTo>
                  <a:lnTo>
                    <a:pt x="521085" y="120461"/>
                  </a:lnTo>
                  <a:lnTo>
                    <a:pt x="519070" y="119019"/>
                  </a:lnTo>
                  <a:lnTo>
                    <a:pt x="517361" y="117292"/>
                  </a:lnTo>
                  <a:lnTo>
                    <a:pt x="515652" y="115564"/>
                  </a:lnTo>
                  <a:lnTo>
                    <a:pt x="514224" y="113619"/>
                  </a:lnTo>
                  <a:lnTo>
                    <a:pt x="512500" y="111975"/>
                  </a:lnTo>
                  <a:lnTo>
                    <a:pt x="510776" y="110331"/>
                  </a:lnTo>
                  <a:lnTo>
                    <a:pt x="508741" y="109036"/>
                  </a:lnTo>
                  <a:lnTo>
                    <a:pt x="507016" y="107428"/>
                  </a:lnTo>
                  <a:lnTo>
                    <a:pt x="499755" y="98375"/>
                  </a:lnTo>
                  <a:lnTo>
                    <a:pt x="498428" y="96096"/>
                  </a:lnTo>
                  <a:lnTo>
                    <a:pt x="497101" y="93816"/>
                  </a:lnTo>
                  <a:lnTo>
                    <a:pt x="495811" y="91021"/>
                  </a:lnTo>
                  <a:lnTo>
                    <a:pt x="494189" y="88649"/>
                  </a:lnTo>
                  <a:lnTo>
                    <a:pt x="492568" y="86276"/>
                  </a:lnTo>
                  <a:lnTo>
                    <a:pt x="490764" y="83874"/>
                  </a:lnTo>
                  <a:lnTo>
                    <a:pt x="488700" y="81858"/>
                  </a:lnTo>
                  <a:lnTo>
                    <a:pt x="486636" y="79841"/>
                  </a:lnTo>
                  <a:lnTo>
                    <a:pt x="473662" y="72886"/>
                  </a:lnTo>
                  <a:lnTo>
                    <a:pt x="470789" y="71905"/>
                  </a:lnTo>
                  <a:lnTo>
                    <a:pt x="467706" y="71222"/>
                  </a:lnTo>
                  <a:lnTo>
                    <a:pt x="464567" y="70666"/>
                  </a:lnTo>
                  <a:lnTo>
                    <a:pt x="461427" y="70110"/>
                  </a:lnTo>
                  <a:lnTo>
                    <a:pt x="441299" y="69113"/>
                  </a:lnTo>
                  <a:lnTo>
                    <a:pt x="437841" y="69455"/>
                  </a:lnTo>
                  <a:lnTo>
                    <a:pt x="434396" y="69222"/>
                  </a:lnTo>
                  <a:lnTo>
                    <a:pt x="430952" y="68989"/>
                  </a:lnTo>
                  <a:lnTo>
                    <a:pt x="427485" y="68338"/>
                  </a:lnTo>
                  <a:lnTo>
                    <a:pt x="424034" y="67770"/>
                  </a:lnTo>
                  <a:lnTo>
                    <a:pt x="420584" y="67202"/>
                  </a:lnTo>
                  <a:lnTo>
                    <a:pt x="417130" y="66451"/>
                  </a:lnTo>
                  <a:lnTo>
                    <a:pt x="413692" y="65812"/>
                  </a:lnTo>
                  <a:lnTo>
                    <a:pt x="410253" y="65172"/>
                  </a:lnTo>
                  <a:lnTo>
                    <a:pt x="406822" y="64499"/>
                  </a:lnTo>
                  <a:lnTo>
                    <a:pt x="403402" y="63933"/>
                  </a:lnTo>
                  <a:lnTo>
                    <a:pt x="399983" y="63367"/>
                  </a:lnTo>
                  <a:lnTo>
                    <a:pt x="396288" y="63133"/>
                  </a:lnTo>
                  <a:lnTo>
                    <a:pt x="393174" y="62414"/>
                  </a:lnTo>
                  <a:lnTo>
                    <a:pt x="390059" y="61695"/>
                  </a:lnTo>
                  <a:lnTo>
                    <a:pt x="387433" y="60576"/>
                  </a:lnTo>
                  <a:lnTo>
                    <a:pt x="384715" y="59617"/>
                  </a:lnTo>
                  <a:lnTo>
                    <a:pt x="381996" y="58658"/>
                  </a:lnTo>
                  <a:lnTo>
                    <a:pt x="379208" y="57860"/>
                  </a:lnTo>
                  <a:lnTo>
                    <a:pt x="376864" y="56658"/>
                  </a:lnTo>
                  <a:lnTo>
                    <a:pt x="374520" y="55456"/>
                  </a:lnTo>
                  <a:lnTo>
                    <a:pt x="372695" y="53810"/>
                  </a:lnTo>
                  <a:lnTo>
                    <a:pt x="370651" y="52405"/>
                  </a:lnTo>
                  <a:lnTo>
                    <a:pt x="368607" y="51000"/>
                  </a:lnTo>
                  <a:lnTo>
                    <a:pt x="366432" y="49782"/>
                  </a:lnTo>
                  <a:lnTo>
                    <a:pt x="364599" y="48229"/>
                  </a:lnTo>
                  <a:lnTo>
                    <a:pt x="362767" y="46676"/>
                  </a:lnTo>
                  <a:lnTo>
                    <a:pt x="361358" y="44735"/>
                  </a:lnTo>
                  <a:lnTo>
                    <a:pt x="359657" y="43086"/>
                  </a:lnTo>
                  <a:lnTo>
                    <a:pt x="357956" y="41437"/>
                  </a:lnTo>
                  <a:lnTo>
                    <a:pt x="356312" y="39751"/>
                  </a:lnTo>
                  <a:lnTo>
                    <a:pt x="354394" y="38334"/>
                  </a:lnTo>
                  <a:lnTo>
                    <a:pt x="352477" y="36917"/>
                  </a:lnTo>
                  <a:lnTo>
                    <a:pt x="350423" y="35645"/>
                  </a:lnTo>
                  <a:lnTo>
                    <a:pt x="348151" y="34586"/>
                  </a:lnTo>
                  <a:lnTo>
                    <a:pt x="345880" y="33526"/>
                  </a:lnTo>
                  <a:lnTo>
                    <a:pt x="343399" y="32677"/>
                  </a:lnTo>
                  <a:lnTo>
                    <a:pt x="340765" y="31976"/>
                  </a:lnTo>
                  <a:lnTo>
                    <a:pt x="338131" y="31275"/>
                  </a:lnTo>
                  <a:lnTo>
                    <a:pt x="335287" y="30782"/>
                  </a:lnTo>
                  <a:lnTo>
                    <a:pt x="332348" y="30379"/>
                  </a:lnTo>
                  <a:lnTo>
                    <a:pt x="329409" y="29977"/>
                  </a:lnTo>
                  <a:lnTo>
                    <a:pt x="326295" y="29746"/>
                  </a:lnTo>
                  <a:lnTo>
                    <a:pt x="323132" y="29561"/>
                  </a:lnTo>
                  <a:lnTo>
                    <a:pt x="319969" y="29376"/>
                  </a:lnTo>
                  <a:lnTo>
                    <a:pt x="316677" y="29315"/>
                  </a:lnTo>
                  <a:lnTo>
                    <a:pt x="313368" y="29270"/>
                  </a:lnTo>
                  <a:lnTo>
                    <a:pt x="310058" y="29226"/>
                  </a:lnTo>
                  <a:lnTo>
                    <a:pt x="306666" y="29261"/>
                  </a:lnTo>
                  <a:lnTo>
                    <a:pt x="303275" y="29293"/>
                  </a:lnTo>
                  <a:lnTo>
                    <a:pt x="299884" y="29327"/>
                  </a:lnTo>
                  <a:lnTo>
                    <a:pt x="296447" y="29403"/>
                  </a:lnTo>
                  <a:lnTo>
                    <a:pt x="293019" y="29469"/>
                  </a:lnTo>
                  <a:lnTo>
                    <a:pt x="289592" y="29535"/>
                  </a:lnTo>
                  <a:lnTo>
                    <a:pt x="286144" y="29620"/>
                  </a:lnTo>
                  <a:lnTo>
                    <a:pt x="282710" y="29691"/>
                  </a:lnTo>
                  <a:lnTo>
                    <a:pt x="279276" y="29763"/>
                  </a:lnTo>
                  <a:lnTo>
                    <a:pt x="275838" y="29837"/>
                  </a:lnTo>
                  <a:lnTo>
                    <a:pt x="272413" y="29899"/>
                  </a:lnTo>
                  <a:lnTo>
                    <a:pt x="268987" y="29962"/>
                  </a:lnTo>
                  <a:lnTo>
                    <a:pt x="265567" y="30017"/>
                  </a:lnTo>
                  <a:lnTo>
                    <a:pt x="262156" y="30064"/>
                  </a:lnTo>
                  <a:lnTo>
                    <a:pt x="258746" y="30112"/>
                  </a:lnTo>
                  <a:lnTo>
                    <a:pt x="255344" y="30149"/>
                  </a:lnTo>
                  <a:lnTo>
                    <a:pt x="251950" y="30180"/>
                  </a:lnTo>
                  <a:lnTo>
                    <a:pt x="248555" y="30212"/>
                  </a:lnTo>
                  <a:lnTo>
                    <a:pt x="245169" y="30234"/>
                  </a:lnTo>
                  <a:lnTo>
                    <a:pt x="241788" y="30252"/>
                  </a:lnTo>
                  <a:lnTo>
                    <a:pt x="238407" y="30270"/>
                  </a:lnTo>
                  <a:lnTo>
                    <a:pt x="221560" y="30302"/>
                  </a:lnTo>
                  <a:lnTo>
                    <a:pt x="218195" y="30305"/>
                  </a:lnTo>
                  <a:lnTo>
                    <a:pt x="214834" y="30303"/>
                  </a:lnTo>
                  <a:lnTo>
                    <a:pt x="211473" y="30302"/>
                  </a:lnTo>
                  <a:lnTo>
                    <a:pt x="208112" y="30300"/>
                  </a:lnTo>
                  <a:lnTo>
                    <a:pt x="204752" y="30298"/>
                  </a:lnTo>
                  <a:lnTo>
                    <a:pt x="201393" y="30295"/>
                  </a:lnTo>
                  <a:lnTo>
                    <a:pt x="198033" y="30292"/>
                  </a:lnTo>
                  <a:lnTo>
                    <a:pt x="194675" y="30288"/>
                  </a:lnTo>
                  <a:lnTo>
                    <a:pt x="191316" y="30285"/>
                  </a:lnTo>
                  <a:lnTo>
                    <a:pt x="187957" y="30282"/>
                  </a:lnTo>
                  <a:lnTo>
                    <a:pt x="184598" y="30278"/>
                  </a:lnTo>
                  <a:lnTo>
                    <a:pt x="181238" y="30276"/>
                  </a:lnTo>
                  <a:lnTo>
                    <a:pt x="177879" y="30273"/>
                  </a:lnTo>
                  <a:lnTo>
                    <a:pt x="174519" y="30271"/>
                  </a:lnTo>
                  <a:lnTo>
                    <a:pt x="171159" y="30269"/>
                  </a:lnTo>
                  <a:lnTo>
                    <a:pt x="167799" y="30267"/>
                  </a:lnTo>
                  <a:lnTo>
                    <a:pt x="164438" y="30265"/>
                  </a:lnTo>
                  <a:lnTo>
                    <a:pt x="161077" y="30263"/>
                  </a:lnTo>
                  <a:lnTo>
                    <a:pt x="157716" y="30262"/>
                  </a:lnTo>
                  <a:lnTo>
                    <a:pt x="154355" y="30261"/>
                  </a:lnTo>
                  <a:lnTo>
                    <a:pt x="150994" y="30260"/>
                  </a:lnTo>
                  <a:lnTo>
                    <a:pt x="147632" y="30260"/>
                  </a:lnTo>
                  <a:lnTo>
                    <a:pt x="144271" y="30259"/>
                  </a:lnTo>
                  <a:lnTo>
                    <a:pt x="140909" y="30259"/>
                  </a:lnTo>
                  <a:lnTo>
                    <a:pt x="137547" y="30258"/>
                  </a:lnTo>
                  <a:lnTo>
                    <a:pt x="133899" y="30258"/>
                  </a:lnTo>
                  <a:lnTo>
                    <a:pt x="130823" y="30258"/>
                  </a:lnTo>
                  <a:lnTo>
                    <a:pt x="127746" y="30258"/>
                  </a:lnTo>
                  <a:lnTo>
                    <a:pt x="123846" y="30258"/>
                  </a:lnTo>
                  <a:lnTo>
                    <a:pt x="122451" y="30258"/>
                  </a:lnTo>
                </a:path>
              </a:pathLst>
            </a:custGeom>
            <a:ln w="180975">
              <a:solidFill>
                <a:srgbClr val="F7D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513" y="4017788"/>
              <a:ext cx="462363" cy="33647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713668" y="7459211"/>
              <a:ext cx="456565" cy="213360"/>
            </a:xfrm>
            <a:custGeom>
              <a:avLst/>
              <a:gdLst/>
              <a:ahLst/>
              <a:cxnLst/>
              <a:rect l="l" t="t" r="r" b="b"/>
              <a:pathLst>
                <a:path w="456564" h="213359">
                  <a:moveTo>
                    <a:pt x="30782" y="0"/>
                  </a:moveTo>
                  <a:lnTo>
                    <a:pt x="30782" y="0"/>
                  </a:lnTo>
                  <a:lnTo>
                    <a:pt x="30782" y="201713"/>
                  </a:lnTo>
                  <a:lnTo>
                    <a:pt x="30782" y="200886"/>
                  </a:lnTo>
                  <a:lnTo>
                    <a:pt x="30782" y="86619"/>
                  </a:lnTo>
                  <a:lnTo>
                    <a:pt x="31068" y="82975"/>
                  </a:lnTo>
                  <a:lnTo>
                    <a:pt x="30782" y="79902"/>
                  </a:lnTo>
                  <a:lnTo>
                    <a:pt x="30496" y="76830"/>
                  </a:lnTo>
                  <a:lnTo>
                    <a:pt x="29733" y="74245"/>
                  </a:lnTo>
                  <a:lnTo>
                    <a:pt x="29067" y="71561"/>
                  </a:lnTo>
                  <a:lnTo>
                    <a:pt x="28401" y="68877"/>
                  </a:lnTo>
                  <a:lnTo>
                    <a:pt x="27529" y="66403"/>
                  </a:lnTo>
                  <a:lnTo>
                    <a:pt x="26787" y="63799"/>
                  </a:lnTo>
                  <a:lnTo>
                    <a:pt x="26044" y="61193"/>
                  </a:lnTo>
                  <a:lnTo>
                    <a:pt x="25551" y="58339"/>
                  </a:lnTo>
                  <a:lnTo>
                    <a:pt x="24610" y="55930"/>
                  </a:lnTo>
                  <a:lnTo>
                    <a:pt x="15902" y="44525"/>
                  </a:lnTo>
                  <a:lnTo>
                    <a:pt x="14157" y="43488"/>
                  </a:lnTo>
                  <a:lnTo>
                    <a:pt x="12264" y="42977"/>
                  </a:lnTo>
                  <a:lnTo>
                    <a:pt x="10668" y="43119"/>
                  </a:lnTo>
                  <a:lnTo>
                    <a:pt x="9071" y="43260"/>
                  </a:lnTo>
                  <a:lnTo>
                    <a:pt x="1139" y="58583"/>
                  </a:lnTo>
                  <a:lnTo>
                    <a:pt x="614" y="61443"/>
                  </a:lnTo>
                  <a:lnTo>
                    <a:pt x="0" y="64964"/>
                  </a:lnTo>
                  <a:lnTo>
                    <a:pt x="20" y="67953"/>
                  </a:lnTo>
                  <a:lnTo>
                    <a:pt x="39" y="70942"/>
                  </a:lnTo>
                  <a:lnTo>
                    <a:pt x="399" y="73687"/>
                  </a:lnTo>
                  <a:lnTo>
                    <a:pt x="1260" y="76519"/>
                  </a:lnTo>
                  <a:lnTo>
                    <a:pt x="2121" y="79350"/>
                  </a:lnTo>
                  <a:lnTo>
                    <a:pt x="3764" y="82098"/>
                  </a:lnTo>
                  <a:lnTo>
                    <a:pt x="5184" y="84941"/>
                  </a:lnTo>
                  <a:lnTo>
                    <a:pt x="6605" y="87783"/>
                  </a:lnTo>
                  <a:lnTo>
                    <a:pt x="8324" y="90637"/>
                  </a:lnTo>
                  <a:lnTo>
                    <a:pt x="9783" y="93574"/>
                  </a:lnTo>
                  <a:lnTo>
                    <a:pt x="17164" y="111910"/>
                  </a:lnTo>
                  <a:lnTo>
                    <a:pt x="18070" y="115078"/>
                  </a:lnTo>
                  <a:lnTo>
                    <a:pt x="26256" y="134768"/>
                  </a:lnTo>
                  <a:lnTo>
                    <a:pt x="27075" y="134670"/>
                  </a:lnTo>
                  <a:lnTo>
                    <a:pt x="27759" y="134004"/>
                  </a:lnTo>
                  <a:lnTo>
                    <a:pt x="28442" y="133339"/>
                  </a:lnTo>
                  <a:lnTo>
                    <a:pt x="29005" y="131874"/>
                  </a:lnTo>
                  <a:lnTo>
                    <a:pt x="29469" y="130060"/>
                  </a:lnTo>
                  <a:lnTo>
                    <a:pt x="29933" y="128247"/>
                  </a:lnTo>
                  <a:lnTo>
                    <a:pt x="30271" y="125776"/>
                  </a:lnTo>
                  <a:lnTo>
                    <a:pt x="30547" y="123125"/>
                  </a:lnTo>
                  <a:lnTo>
                    <a:pt x="30824" y="120474"/>
                  </a:lnTo>
                  <a:lnTo>
                    <a:pt x="31357" y="103987"/>
                  </a:lnTo>
                  <a:lnTo>
                    <a:pt x="31398" y="100499"/>
                  </a:lnTo>
                  <a:lnTo>
                    <a:pt x="31387" y="96843"/>
                  </a:lnTo>
                  <a:lnTo>
                    <a:pt x="31375" y="93226"/>
                  </a:lnTo>
                  <a:lnTo>
                    <a:pt x="31363" y="89610"/>
                  </a:lnTo>
                  <a:lnTo>
                    <a:pt x="31320" y="85924"/>
                  </a:lnTo>
                  <a:lnTo>
                    <a:pt x="31283" y="82286"/>
                  </a:lnTo>
                  <a:lnTo>
                    <a:pt x="31246" y="78649"/>
                  </a:lnTo>
                  <a:lnTo>
                    <a:pt x="31195" y="75003"/>
                  </a:lnTo>
                  <a:lnTo>
                    <a:pt x="31151" y="71401"/>
                  </a:lnTo>
                  <a:lnTo>
                    <a:pt x="31108" y="67800"/>
                  </a:lnTo>
                  <a:lnTo>
                    <a:pt x="30777" y="63936"/>
                  </a:lnTo>
                  <a:lnTo>
                    <a:pt x="31023" y="60680"/>
                  </a:lnTo>
                  <a:lnTo>
                    <a:pt x="31270" y="57422"/>
                  </a:lnTo>
                  <a:lnTo>
                    <a:pt x="31712" y="54392"/>
                  </a:lnTo>
                  <a:lnTo>
                    <a:pt x="32633" y="51862"/>
                  </a:lnTo>
                  <a:lnTo>
                    <a:pt x="33554" y="49331"/>
                  </a:lnTo>
                  <a:lnTo>
                    <a:pt x="42675" y="41437"/>
                  </a:lnTo>
                  <a:lnTo>
                    <a:pt x="45012" y="40392"/>
                  </a:lnTo>
                  <a:lnTo>
                    <a:pt x="47731" y="39744"/>
                  </a:lnTo>
                  <a:lnTo>
                    <a:pt x="50574" y="39223"/>
                  </a:lnTo>
                  <a:lnTo>
                    <a:pt x="53417" y="38700"/>
                  </a:lnTo>
                  <a:lnTo>
                    <a:pt x="56548" y="38477"/>
                  </a:lnTo>
                  <a:lnTo>
                    <a:pt x="59732" y="38306"/>
                  </a:lnTo>
                  <a:lnTo>
                    <a:pt x="62917" y="38135"/>
                  </a:lnTo>
                  <a:lnTo>
                    <a:pt x="66294" y="38162"/>
                  </a:lnTo>
                  <a:lnTo>
                    <a:pt x="69679" y="38195"/>
                  </a:lnTo>
                  <a:lnTo>
                    <a:pt x="73063" y="38228"/>
                  </a:lnTo>
                  <a:lnTo>
                    <a:pt x="76561" y="38375"/>
                  </a:lnTo>
                  <a:lnTo>
                    <a:pt x="80043" y="38505"/>
                  </a:lnTo>
                  <a:lnTo>
                    <a:pt x="83525" y="38635"/>
                  </a:lnTo>
                  <a:lnTo>
                    <a:pt x="87059" y="38817"/>
                  </a:lnTo>
                  <a:lnTo>
                    <a:pt x="90568" y="38973"/>
                  </a:lnTo>
                  <a:lnTo>
                    <a:pt x="94078" y="39129"/>
                  </a:lnTo>
                  <a:lnTo>
                    <a:pt x="97601" y="39298"/>
                  </a:lnTo>
                  <a:lnTo>
                    <a:pt x="101100" y="39440"/>
                  </a:lnTo>
                  <a:lnTo>
                    <a:pt x="104599" y="39583"/>
                  </a:lnTo>
                  <a:lnTo>
                    <a:pt x="108090" y="39716"/>
                  </a:lnTo>
                  <a:lnTo>
                    <a:pt x="111560" y="39828"/>
                  </a:lnTo>
                  <a:lnTo>
                    <a:pt x="115030" y="39940"/>
                  </a:lnTo>
                  <a:lnTo>
                    <a:pt x="118482" y="40033"/>
                  </a:lnTo>
                  <a:lnTo>
                    <a:pt x="121920" y="40110"/>
                  </a:lnTo>
                  <a:lnTo>
                    <a:pt x="125357" y="40188"/>
                  </a:lnTo>
                  <a:lnTo>
                    <a:pt x="152498" y="40433"/>
                  </a:lnTo>
                  <a:lnTo>
                    <a:pt x="155869" y="40442"/>
                  </a:lnTo>
                  <a:lnTo>
                    <a:pt x="159231" y="40441"/>
                  </a:lnTo>
                  <a:lnTo>
                    <a:pt x="162593" y="40440"/>
                  </a:lnTo>
                  <a:lnTo>
                    <a:pt x="165954" y="40439"/>
                  </a:lnTo>
                  <a:lnTo>
                    <a:pt x="169311" y="40433"/>
                  </a:lnTo>
                  <a:lnTo>
                    <a:pt x="172668" y="40427"/>
                  </a:lnTo>
                  <a:lnTo>
                    <a:pt x="176026" y="40422"/>
                  </a:lnTo>
                  <a:lnTo>
                    <a:pt x="179380" y="40414"/>
                  </a:lnTo>
                  <a:lnTo>
                    <a:pt x="182736" y="40407"/>
                  </a:lnTo>
                  <a:lnTo>
                    <a:pt x="186092" y="40400"/>
                  </a:lnTo>
                  <a:lnTo>
                    <a:pt x="189162" y="40393"/>
                  </a:lnTo>
                  <a:lnTo>
                    <a:pt x="192804" y="40387"/>
                  </a:lnTo>
                  <a:lnTo>
                    <a:pt x="196446" y="40381"/>
                  </a:lnTo>
                  <a:lnTo>
                    <a:pt x="200566" y="40375"/>
                  </a:lnTo>
                  <a:lnTo>
                    <a:pt x="204589" y="40370"/>
                  </a:lnTo>
                  <a:lnTo>
                    <a:pt x="208612" y="40365"/>
                  </a:lnTo>
                  <a:lnTo>
                    <a:pt x="212843" y="40361"/>
                  </a:lnTo>
                  <a:lnTo>
                    <a:pt x="216944" y="40357"/>
                  </a:lnTo>
                  <a:lnTo>
                    <a:pt x="221046" y="40354"/>
                  </a:lnTo>
                  <a:lnTo>
                    <a:pt x="225184" y="40351"/>
                  </a:lnTo>
                  <a:lnTo>
                    <a:pt x="229199" y="40349"/>
                  </a:lnTo>
                  <a:lnTo>
                    <a:pt x="233214" y="40347"/>
                  </a:lnTo>
                  <a:lnTo>
                    <a:pt x="237174" y="40346"/>
                  </a:lnTo>
                  <a:lnTo>
                    <a:pt x="241035" y="40344"/>
                  </a:lnTo>
                  <a:lnTo>
                    <a:pt x="244896" y="40344"/>
                  </a:lnTo>
                  <a:lnTo>
                    <a:pt x="248666" y="40344"/>
                  </a:lnTo>
                  <a:lnTo>
                    <a:pt x="252364" y="40343"/>
                  </a:lnTo>
                  <a:lnTo>
                    <a:pt x="256063" y="40342"/>
                  </a:lnTo>
                  <a:lnTo>
                    <a:pt x="259668" y="40342"/>
                  </a:lnTo>
                  <a:lnTo>
                    <a:pt x="263229" y="40342"/>
                  </a:lnTo>
                  <a:lnTo>
                    <a:pt x="266789" y="40342"/>
                  </a:lnTo>
                  <a:lnTo>
                    <a:pt x="270271" y="40343"/>
                  </a:lnTo>
                  <a:lnTo>
                    <a:pt x="273729" y="40343"/>
                  </a:lnTo>
                  <a:lnTo>
                    <a:pt x="277187" y="40344"/>
                  </a:lnTo>
                  <a:lnTo>
                    <a:pt x="280586" y="40344"/>
                  </a:lnTo>
                  <a:lnTo>
                    <a:pt x="283977" y="40344"/>
                  </a:lnTo>
                  <a:lnTo>
                    <a:pt x="287366" y="40344"/>
                  </a:lnTo>
                  <a:lnTo>
                    <a:pt x="290719" y="40344"/>
                  </a:lnTo>
                  <a:lnTo>
                    <a:pt x="294070" y="40344"/>
                  </a:lnTo>
                  <a:lnTo>
                    <a:pt x="297422" y="40345"/>
                  </a:lnTo>
                  <a:lnTo>
                    <a:pt x="300752" y="40345"/>
                  </a:lnTo>
                  <a:lnTo>
                    <a:pt x="304086" y="40346"/>
                  </a:lnTo>
                  <a:lnTo>
                    <a:pt x="307421" y="40346"/>
                  </a:lnTo>
                  <a:lnTo>
                    <a:pt x="310746" y="40346"/>
                  </a:lnTo>
                  <a:lnTo>
                    <a:pt x="314076" y="40346"/>
                  </a:lnTo>
                  <a:lnTo>
                    <a:pt x="317406" y="40347"/>
                  </a:lnTo>
                  <a:lnTo>
                    <a:pt x="428120" y="40347"/>
                  </a:lnTo>
                  <a:lnTo>
                    <a:pt x="431769" y="40061"/>
                  </a:lnTo>
                  <a:lnTo>
                    <a:pt x="434847" y="40347"/>
                  </a:lnTo>
                  <a:lnTo>
                    <a:pt x="437924" y="40633"/>
                  </a:lnTo>
                  <a:lnTo>
                    <a:pt x="440809" y="41109"/>
                  </a:lnTo>
                  <a:lnTo>
                    <a:pt x="443220" y="42061"/>
                  </a:lnTo>
                  <a:lnTo>
                    <a:pt x="445631" y="43013"/>
                  </a:lnTo>
                  <a:lnTo>
                    <a:pt x="447644" y="44363"/>
                  </a:lnTo>
                  <a:lnTo>
                    <a:pt x="449312" y="46057"/>
                  </a:lnTo>
                  <a:lnTo>
                    <a:pt x="450981" y="47751"/>
                  </a:lnTo>
                  <a:lnTo>
                    <a:pt x="452215" y="49879"/>
                  </a:lnTo>
                  <a:lnTo>
                    <a:pt x="453228" y="52228"/>
                  </a:lnTo>
                  <a:lnTo>
                    <a:pt x="454242" y="54578"/>
                  </a:lnTo>
                  <a:lnTo>
                    <a:pt x="456484" y="72508"/>
                  </a:lnTo>
                  <a:lnTo>
                    <a:pt x="456470" y="75885"/>
                  </a:lnTo>
                  <a:lnTo>
                    <a:pt x="456447" y="79270"/>
                  </a:lnTo>
                  <a:lnTo>
                    <a:pt x="456425" y="82654"/>
                  </a:lnTo>
                  <a:lnTo>
                    <a:pt x="456291" y="86149"/>
                  </a:lnTo>
                  <a:lnTo>
                    <a:pt x="456174" y="89630"/>
                  </a:lnTo>
                  <a:lnTo>
                    <a:pt x="456056" y="93109"/>
                  </a:lnTo>
                  <a:lnTo>
                    <a:pt x="455886" y="96642"/>
                  </a:lnTo>
                  <a:lnTo>
                    <a:pt x="455740" y="100150"/>
                  </a:lnTo>
                  <a:lnTo>
                    <a:pt x="455595" y="103658"/>
                  </a:lnTo>
                  <a:lnTo>
                    <a:pt x="455435" y="107179"/>
                  </a:lnTo>
                  <a:lnTo>
                    <a:pt x="454663" y="131488"/>
                  </a:lnTo>
                  <a:lnTo>
                    <a:pt x="454589" y="134924"/>
                  </a:lnTo>
                  <a:lnTo>
                    <a:pt x="454340" y="165433"/>
                  </a:lnTo>
                  <a:lnTo>
                    <a:pt x="454626" y="169081"/>
                  </a:lnTo>
                  <a:lnTo>
                    <a:pt x="454341" y="172156"/>
                  </a:lnTo>
                  <a:lnTo>
                    <a:pt x="454056" y="175232"/>
                  </a:lnTo>
                  <a:lnTo>
                    <a:pt x="453584" y="178112"/>
                  </a:lnTo>
                  <a:lnTo>
                    <a:pt x="452637" y="180517"/>
                  </a:lnTo>
                  <a:lnTo>
                    <a:pt x="451691" y="182923"/>
                  </a:lnTo>
                  <a:lnTo>
                    <a:pt x="442508" y="190486"/>
                  </a:lnTo>
                  <a:lnTo>
                    <a:pt x="440165" y="191493"/>
                  </a:lnTo>
                  <a:lnTo>
                    <a:pt x="425443" y="193538"/>
                  </a:lnTo>
                  <a:lnTo>
                    <a:pt x="422260" y="193711"/>
                  </a:lnTo>
                  <a:lnTo>
                    <a:pt x="418886" y="193694"/>
                  </a:lnTo>
                  <a:lnTo>
                    <a:pt x="415503" y="193670"/>
                  </a:lnTo>
                  <a:lnTo>
                    <a:pt x="412121" y="193646"/>
                  </a:lnTo>
                  <a:lnTo>
                    <a:pt x="408626" y="193511"/>
                  </a:lnTo>
                  <a:lnTo>
                    <a:pt x="405147" y="193392"/>
                  </a:lnTo>
                  <a:lnTo>
                    <a:pt x="401668" y="193273"/>
                  </a:lnTo>
                  <a:lnTo>
                    <a:pt x="398136" y="193102"/>
                  </a:lnTo>
                  <a:lnTo>
                    <a:pt x="394629" y="192957"/>
                  </a:lnTo>
                  <a:lnTo>
                    <a:pt x="391122" y="192811"/>
                  </a:lnTo>
                  <a:lnTo>
                    <a:pt x="387600" y="192651"/>
                  </a:lnTo>
                  <a:lnTo>
                    <a:pt x="384103" y="192517"/>
                  </a:lnTo>
                  <a:lnTo>
                    <a:pt x="380606" y="192382"/>
                  </a:lnTo>
                  <a:lnTo>
                    <a:pt x="376831" y="192541"/>
                  </a:lnTo>
                  <a:lnTo>
                    <a:pt x="373648" y="192149"/>
                  </a:lnTo>
                  <a:lnTo>
                    <a:pt x="370465" y="191758"/>
                  </a:lnTo>
                  <a:lnTo>
                    <a:pt x="367776" y="190906"/>
                  </a:lnTo>
                  <a:lnTo>
                    <a:pt x="365006" y="190165"/>
                  </a:lnTo>
                  <a:lnTo>
                    <a:pt x="362235" y="189426"/>
                  </a:lnTo>
                  <a:lnTo>
                    <a:pt x="359689" y="188500"/>
                  </a:lnTo>
                  <a:lnTo>
                    <a:pt x="357023" y="187711"/>
                  </a:lnTo>
                  <a:lnTo>
                    <a:pt x="354358" y="186924"/>
                  </a:lnTo>
                  <a:lnTo>
                    <a:pt x="351745" y="186117"/>
                  </a:lnTo>
                  <a:lnTo>
                    <a:pt x="334527" y="183015"/>
                  </a:lnTo>
                  <a:lnTo>
                    <a:pt x="331789" y="182391"/>
                  </a:lnTo>
                  <a:lnTo>
                    <a:pt x="329050" y="181770"/>
                  </a:lnTo>
                  <a:lnTo>
                    <a:pt x="326698" y="180770"/>
                  </a:lnTo>
                  <a:lnTo>
                    <a:pt x="324205" y="179910"/>
                  </a:lnTo>
                  <a:lnTo>
                    <a:pt x="321712" y="179051"/>
                  </a:lnTo>
                  <a:lnTo>
                    <a:pt x="319348" y="178068"/>
                  </a:lnTo>
                  <a:lnTo>
                    <a:pt x="316831" y="177236"/>
                  </a:lnTo>
                  <a:lnTo>
                    <a:pt x="303371" y="173945"/>
                  </a:lnTo>
                  <a:lnTo>
                    <a:pt x="300788" y="173176"/>
                  </a:lnTo>
                  <a:lnTo>
                    <a:pt x="298205" y="172406"/>
                  </a:lnTo>
                  <a:lnTo>
                    <a:pt x="295985" y="171271"/>
                  </a:lnTo>
                  <a:lnTo>
                    <a:pt x="293601" y="170300"/>
                  </a:lnTo>
                  <a:lnTo>
                    <a:pt x="291216" y="169329"/>
                  </a:lnTo>
                  <a:lnTo>
                    <a:pt x="288933" y="168254"/>
                  </a:lnTo>
                  <a:lnTo>
                    <a:pt x="286482" y="167347"/>
                  </a:lnTo>
                  <a:lnTo>
                    <a:pt x="284031" y="166440"/>
                  </a:lnTo>
                  <a:lnTo>
                    <a:pt x="281533" y="165579"/>
                  </a:lnTo>
                  <a:lnTo>
                    <a:pt x="278893" y="164858"/>
                  </a:lnTo>
                  <a:lnTo>
                    <a:pt x="276253" y="164137"/>
                  </a:lnTo>
                  <a:lnTo>
                    <a:pt x="261754" y="161828"/>
                  </a:lnTo>
                  <a:lnTo>
                    <a:pt x="258703" y="161517"/>
                  </a:lnTo>
                  <a:lnTo>
                    <a:pt x="242546" y="160859"/>
                  </a:lnTo>
                  <a:lnTo>
                    <a:pt x="239243" y="160800"/>
                  </a:lnTo>
                  <a:lnTo>
                    <a:pt x="235881" y="160799"/>
                  </a:lnTo>
                  <a:lnTo>
                    <a:pt x="232516" y="160801"/>
                  </a:lnTo>
                  <a:lnTo>
                    <a:pt x="229151" y="160803"/>
                  </a:lnTo>
                  <a:lnTo>
                    <a:pt x="225752" y="160839"/>
                  </a:lnTo>
                  <a:lnTo>
                    <a:pt x="222357" y="160872"/>
                  </a:lnTo>
                  <a:lnTo>
                    <a:pt x="218962" y="160904"/>
                  </a:lnTo>
                  <a:lnTo>
                    <a:pt x="215551" y="160953"/>
                  </a:lnTo>
                  <a:lnTo>
                    <a:pt x="212146" y="160995"/>
                  </a:lnTo>
                  <a:lnTo>
                    <a:pt x="208741" y="161037"/>
                  </a:lnTo>
                  <a:lnTo>
                    <a:pt x="205332" y="161083"/>
                  </a:lnTo>
                  <a:lnTo>
                    <a:pt x="201930" y="161123"/>
                  </a:lnTo>
                  <a:lnTo>
                    <a:pt x="198528" y="161163"/>
                  </a:lnTo>
                  <a:lnTo>
                    <a:pt x="195128" y="161201"/>
                  </a:lnTo>
                  <a:lnTo>
                    <a:pt x="191734" y="161232"/>
                  </a:lnTo>
                  <a:lnTo>
                    <a:pt x="188340" y="161265"/>
                  </a:lnTo>
                  <a:lnTo>
                    <a:pt x="184950" y="161291"/>
                  </a:lnTo>
                  <a:lnTo>
                    <a:pt x="181565" y="161314"/>
                  </a:lnTo>
                  <a:lnTo>
                    <a:pt x="178180" y="161336"/>
                  </a:lnTo>
                  <a:lnTo>
                    <a:pt x="174801" y="161067"/>
                  </a:lnTo>
                  <a:lnTo>
                    <a:pt x="171425" y="161367"/>
                  </a:lnTo>
                  <a:lnTo>
                    <a:pt x="168049" y="161667"/>
                  </a:lnTo>
                  <a:lnTo>
                    <a:pt x="164678" y="162439"/>
                  </a:lnTo>
                  <a:lnTo>
                    <a:pt x="161308" y="163112"/>
                  </a:lnTo>
                  <a:lnTo>
                    <a:pt x="157939" y="163786"/>
                  </a:lnTo>
                  <a:lnTo>
                    <a:pt x="154287" y="164376"/>
                  </a:lnTo>
                  <a:lnTo>
                    <a:pt x="151207" y="165406"/>
                  </a:lnTo>
                  <a:lnTo>
                    <a:pt x="138696" y="173139"/>
                  </a:lnTo>
                  <a:lnTo>
                    <a:pt x="136745" y="175046"/>
                  </a:lnTo>
                  <a:lnTo>
                    <a:pt x="134792" y="176953"/>
                  </a:lnTo>
                  <a:lnTo>
                    <a:pt x="133082" y="179009"/>
                  </a:lnTo>
                  <a:lnTo>
                    <a:pt x="131119" y="180742"/>
                  </a:lnTo>
                  <a:lnTo>
                    <a:pt x="129157" y="182475"/>
                  </a:lnTo>
                  <a:lnTo>
                    <a:pt x="126887" y="183807"/>
                  </a:lnTo>
                  <a:lnTo>
                    <a:pt x="124967" y="185444"/>
                  </a:lnTo>
                  <a:lnTo>
                    <a:pt x="123047" y="187081"/>
                  </a:lnTo>
                  <a:lnTo>
                    <a:pt x="121456" y="188682"/>
                  </a:lnTo>
                  <a:lnTo>
                    <a:pt x="119598" y="190565"/>
                  </a:lnTo>
                  <a:lnTo>
                    <a:pt x="117740" y="192447"/>
                  </a:lnTo>
                  <a:lnTo>
                    <a:pt x="101509" y="205571"/>
                  </a:lnTo>
                  <a:lnTo>
                    <a:pt x="99341" y="206819"/>
                  </a:lnTo>
                  <a:lnTo>
                    <a:pt x="97173" y="208069"/>
                  </a:lnTo>
                  <a:lnTo>
                    <a:pt x="95200" y="209063"/>
                  </a:lnTo>
                  <a:lnTo>
                    <a:pt x="94095" y="209885"/>
                  </a:lnTo>
                  <a:lnTo>
                    <a:pt x="92990" y="210706"/>
                  </a:lnTo>
                  <a:lnTo>
                    <a:pt x="92526" y="211279"/>
                  </a:lnTo>
                  <a:lnTo>
                    <a:pt x="92712" y="211746"/>
                  </a:lnTo>
                  <a:lnTo>
                    <a:pt x="92898" y="212214"/>
                  </a:lnTo>
                  <a:lnTo>
                    <a:pt x="93840" y="212480"/>
                  </a:lnTo>
                  <a:lnTo>
                    <a:pt x="95210" y="212690"/>
                  </a:lnTo>
                  <a:lnTo>
                    <a:pt x="96582" y="212902"/>
                  </a:lnTo>
                  <a:lnTo>
                    <a:pt x="98638" y="212968"/>
                  </a:lnTo>
                  <a:lnTo>
                    <a:pt x="100940" y="213015"/>
                  </a:lnTo>
                  <a:lnTo>
                    <a:pt x="103242" y="213062"/>
                  </a:lnTo>
                  <a:lnTo>
                    <a:pt x="106077" y="213018"/>
                  </a:lnTo>
                  <a:lnTo>
                    <a:pt x="109025" y="212975"/>
                  </a:lnTo>
                  <a:lnTo>
                    <a:pt x="111973" y="212931"/>
                  </a:lnTo>
                  <a:lnTo>
                    <a:pt x="115288" y="212838"/>
                  </a:lnTo>
                  <a:lnTo>
                    <a:pt x="118629" y="212759"/>
                  </a:lnTo>
                  <a:lnTo>
                    <a:pt x="121970" y="212678"/>
                  </a:lnTo>
                  <a:lnTo>
                    <a:pt x="125532" y="212577"/>
                  </a:lnTo>
                  <a:lnTo>
                    <a:pt x="129074" y="212491"/>
                  </a:lnTo>
                  <a:lnTo>
                    <a:pt x="132615" y="212406"/>
                  </a:lnTo>
                  <a:lnTo>
                    <a:pt x="136267" y="212318"/>
                  </a:lnTo>
                  <a:lnTo>
                    <a:pt x="139879" y="212244"/>
                  </a:lnTo>
                  <a:lnTo>
                    <a:pt x="143490" y="212170"/>
                  </a:lnTo>
                  <a:lnTo>
                    <a:pt x="147137" y="212104"/>
                  </a:lnTo>
                  <a:lnTo>
                    <a:pt x="150741" y="212049"/>
                  </a:lnTo>
                  <a:lnTo>
                    <a:pt x="154344" y="211994"/>
                  </a:lnTo>
                  <a:lnTo>
                    <a:pt x="157942" y="211949"/>
                  </a:lnTo>
                  <a:lnTo>
                    <a:pt x="161500" y="211913"/>
                  </a:lnTo>
                  <a:lnTo>
                    <a:pt x="165060" y="211876"/>
                  </a:lnTo>
                  <a:lnTo>
                    <a:pt x="185970" y="211777"/>
                  </a:lnTo>
                  <a:lnTo>
                    <a:pt x="189677" y="212059"/>
                  </a:lnTo>
                  <a:lnTo>
                    <a:pt x="192802" y="211771"/>
                  </a:lnTo>
                  <a:lnTo>
                    <a:pt x="195926" y="211483"/>
                  </a:lnTo>
                  <a:lnTo>
                    <a:pt x="198550" y="211008"/>
                  </a:lnTo>
                  <a:lnTo>
                    <a:pt x="201266" y="210057"/>
                  </a:lnTo>
                  <a:lnTo>
                    <a:pt x="203981" y="209108"/>
                  </a:lnTo>
                  <a:lnTo>
                    <a:pt x="206474" y="207477"/>
                  </a:lnTo>
                  <a:lnTo>
                    <a:pt x="209095" y="206071"/>
                  </a:lnTo>
                  <a:lnTo>
                    <a:pt x="211717" y="204667"/>
                  </a:lnTo>
                  <a:lnTo>
                    <a:pt x="214293" y="203020"/>
                  </a:lnTo>
                  <a:lnTo>
                    <a:pt x="216992" y="201627"/>
                  </a:lnTo>
                  <a:lnTo>
                    <a:pt x="219692" y="200232"/>
                  </a:lnTo>
                  <a:lnTo>
                    <a:pt x="222443" y="198859"/>
                  </a:lnTo>
                  <a:lnTo>
                    <a:pt x="225295" y="197708"/>
                  </a:lnTo>
                  <a:lnTo>
                    <a:pt x="228147" y="196556"/>
                  </a:lnTo>
                  <a:lnTo>
                    <a:pt x="231375" y="195839"/>
                  </a:lnTo>
                  <a:lnTo>
                    <a:pt x="234104" y="194719"/>
                  </a:lnTo>
                  <a:lnTo>
                    <a:pt x="236832" y="193599"/>
                  </a:lnTo>
                  <a:lnTo>
                    <a:pt x="239179" y="192187"/>
                  </a:lnTo>
                  <a:lnTo>
                    <a:pt x="241668" y="190987"/>
                  </a:lnTo>
                  <a:lnTo>
                    <a:pt x="244157" y="189787"/>
                  </a:lnTo>
                  <a:lnTo>
                    <a:pt x="246522" y="188555"/>
                  </a:lnTo>
                  <a:lnTo>
                    <a:pt x="249039" y="187519"/>
                  </a:lnTo>
                  <a:lnTo>
                    <a:pt x="262507" y="183656"/>
                  </a:lnTo>
                  <a:lnTo>
                    <a:pt x="265093" y="182853"/>
                  </a:lnTo>
                  <a:lnTo>
                    <a:pt x="267679" y="182052"/>
                  </a:lnTo>
                  <a:lnTo>
                    <a:pt x="270188" y="181209"/>
                  </a:lnTo>
                  <a:lnTo>
                    <a:pt x="272288" y="179960"/>
                  </a:lnTo>
                  <a:lnTo>
                    <a:pt x="274390" y="178710"/>
                  </a:lnTo>
                  <a:lnTo>
                    <a:pt x="281297" y="168964"/>
                  </a:lnTo>
                  <a:lnTo>
                    <a:pt x="282244" y="166581"/>
                  </a:lnTo>
                  <a:lnTo>
                    <a:pt x="284346" y="152008"/>
                  </a:lnTo>
                  <a:lnTo>
                    <a:pt x="284548" y="148870"/>
                  </a:lnTo>
                  <a:lnTo>
                    <a:pt x="284578" y="145554"/>
                  </a:lnTo>
                  <a:lnTo>
                    <a:pt x="284593" y="142222"/>
                  </a:lnTo>
                  <a:lnTo>
                    <a:pt x="284608" y="138889"/>
                  </a:lnTo>
                  <a:lnTo>
                    <a:pt x="284519" y="135448"/>
                  </a:lnTo>
                  <a:lnTo>
                    <a:pt x="284438" y="132013"/>
                  </a:lnTo>
                  <a:lnTo>
                    <a:pt x="284357" y="128578"/>
                  </a:lnTo>
                  <a:lnTo>
                    <a:pt x="282031" y="112888"/>
                  </a:lnTo>
                  <a:lnTo>
                    <a:pt x="280967" y="110366"/>
                  </a:lnTo>
                  <a:lnTo>
                    <a:pt x="279221" y="108528"/>
                  </a:lnTo>
                  <a:lnTo>
                    <a:pt x="277720" y="106481"/>
                  </a:lnTo>
                  <a:lnTo>
                    <a:pt x="276219" y="104435"/>
                  </a:lnTo>
                  <a:lnTo>
                    <a:pt x="274775" y="102355"/>
                  </a:lnTo>
                  <a:lnTo>
                    <a:pt x="273025" y="100609"/>
                  </a:lnTo>
                  <a:lnTo>
                    <a:pt x="271274" y="98862"/>
                  </a:lnTo>
                  <a:lnTo>
                    <a:pt x="269369" y="97587"/>
                  </a:lnTo>
                  <a:lnTo>
                    <a:pt x="267220" y="96001"/>
                  </a:lnTo>
                  <a:lnTo>
                    <a:pt x="265072" y="94416"/>
                  </a:lnTo>
                  <a:lnTo>
                    <a:pt x="262688" y="92617"/>
                  </a:lnTo>
                  <a:lnTo>
                    <a:pt x="260134" y="91096"/>
                  </a:lnTo>
                  <a:lnTo>
                    <a:pt x="257580" y="89575"/>
                  </a:lnTo>
                  <a:lnTo>
                    <a:pt x="254790" y="88105"/>
                  </a:lnTo>
                  <a:lnTo>
                    <a:pt x="251896" y="86875"/>
                  </a:lnTo>
                  <a:lnTo>
                    <a:pt x="249001" y="85645"/>
                  </a:lnTo>
                  <a:lnTo>
                    <a:pt x="233032" y="81620"/>
                  </a:lnTo>
                  <a:lnTo>
                    <a:pt x="229726" y="81070"/>
                  </a:lnTo>
                  <a:lnTo>
                    <a:pt x="202317" y="79726"/>
                  </a:lnTo>
                  <a:lnTo>
                    <a:pt x="198874" y="79719"/>
                  </a:lnTo>
                  <a:lnTo>
                    <a:pt x="195427" y="79773"/>
                  </a:lnTo>
                  <a:lnTo>
                    <a:pt x="191995" y="79823"/>
                  </a:lnTo>
                  <a:lnTo>
                    <a:pt x="188562" y="79871"/>
                  </a:lnTo>
                  <a:lnTo>
                    <a:pt x="185135" y="79950"/>
                  </a:lnTo>
                  <a:lnTo>
                    <a:pt x="181719" y="80019"/>
                  </a:lnTo>
                  <a:lnTo>
                    <a:pt x="178303" y="80088"/>
                  </a:lnTo>
                  <a:lnTo>
                    <a:pt x="174897" y="80166"/>
                  </a:lnTo>
                  <a:lnTo>
                    <a:pt x="171499" y="80233"/>
                  </a:lnTo>
                  <a:lnTo>
                    <a:pt x="168101" y="80298"/>
                  </a:lnTo>
                  <a:lnTo>
                    <a:pt x="164427" y="80649"/>
                  </a:lnTo>
                  <a:lnTo>
                    <a:pt x="161330" y="80417"/>
                  </a:lnTo>
                  <a:lnTo>
                    <a:pt x="158232" y="80186"/>
                  </a:lnTo>
                  <a:lnTo>
                    <a:pt x="155621" y="79470"/>
                  </a:lnTo>
                  <a:lnTo>
                    <a:pt x="152914" y="78842"/>
                  </a:lnTo>
                  <a:lnTo>
                    <a:pt x="150207" y="78215"/>
                  </a:lnTo>
                  <a:lnTo>
                    <a:pt x="147714" y="77658"/>
                  </a:lnTo>
                  <a:lnTo>
                    <a:pt x="145091" y="76655"/>
                  </a:lnTo>
                  <a:lnTo>
                    <a:pt x="142469" y="75651"/>
                  </a:lnTo>
                  <a:lnTo>
                    <a:pt x="139886" y="74126"/>
                  </a:lnTo>
                  <a:lnTo>
                    <a:pt x="137180" y="72818"/>
                  </a:lnTo>
                  <a:lnTo>
                    <a:pt x="134474" y="71510"/>
                  </a:lnTo>
                  <a:lnTo>
                    <a:pt x="131429" y="70332"/>
                  </a:lnTo>
                  <a:lnTo>
                    <a:pt x="128855" y="68809"/>
                  </a:lnTo>
                  <a:lnTo>
                    <a:pt x="126281" y="67286"/>
                  </a:lnTo>
                  <a:lnTo>
                    <a:pt x="123808" y="65624"/>
                  </a:lnTo>
                  <a:lnTo>
                    <a:pt x="121739" y="63681"/>
                  </a:lnTo>
                  <a:lnTo>
                    <a:pt x="119668" y="61738"/>
                  </a:lnTo>
                  <a:lnTo>
                    <a:pt x="118188" y="59259"/>
                  </a:lnTo>
                  <a:lnTo>
                    <a:pt x="116435" y="57150"/>
                  </a:lnTo>
                  <a:lnTo>
                    <a:pt x="114683" y="55041"/>
                  </a:lnTo>
                  <a:lnTo>
                    <a:pt x="112807" y="53147"/>
                  </a:lnTo>
                  <a:lnTo>
                    <a:pt x="111226" y="51027"/>
                  </a:lnTo>
                  <a:lnTo>
                    <a:pt x="109645" y="48909"/>
                  </a:lnTo>
                  <a:lnTo>
                    <a:pt x="108462" y="46772"/>
                  </a:lnTo>
                  <a:lnTo>
                    <a:pt x="106949" y="44436"/>
                  </a:lnTo>
                  <a:lnTo>
                    <a:pt x="105436" y="42101"/>
                  </a:lnTo>
                  <a:lnTo>
                    <a:pt x="103944" y="39634"/>
                  </a:lnTo>
                  <a:lnTo>
                    <a:pt x="102151" y="37016"/>
                  </a:lnTo>
                  <a:lnTo>
                    <a:pt x="100358" y="34398"/>
                  </a:lnTo>
                  <a:lnTo>
                    <a:pt x="97821" y="31328"/>
                  </a:lnTo>
                  <a:lnTo>
                    <a:pt x="96193" y="28727"/>
                  </a:lnTo>
                  <a:lnTo>
                    <a:pt x="94564" y="26127"/>
                  </a:lnTo>
                  <a:lnTo>
                    <a:pt x="93080" y="23564"/>
                  </a:lnTo>
                  <a:lnTo>
                    <a:pt x="92383" y="21414"/>
                  </a:lnTo>
                  <a:lnTo>
                    <a:pt x="91685" y="19265"/>
                  </a:lnTo>
                  <a:lnTo>
                    <a:pt x="91550" y="17390"/>
                  </a:lnTo>
                  <a:lnTo>
                    <a:pt x="92008" y="15832"/>
                  </a:lnTo>
                  <a:lnTo>
                    <a:pt x="92466" y="14274"/>
                  </a:lnTo>
                  <a:lnTo>
                    <a:pt x="93602" y="13062"/>
                  </a:lnTo>
                  <a:lnTo>
                    <a:pt x="95131" y="12064"/>
                  </a:lnTo>
                  <a:lnTo>
                    <a:pt x="96661" y="11065"/>
                  </a:lnTo>
                  <a:lnTo>
                    <a:pt x="98809" y="10392"/>
                  </a:lnTo>
                  <a:lnTo>
                    <a:pt x="101186" y="9844"/>
                  </a:lnTo>
                  <a:lnTo>
                    <a:pt x="103563" y="9295"/>
                  </a:lnTo>
                  <a:lnTo>
                    <a:pt x="106424" y="9004"/>
                  </a:lnTo>
                  <a:lnTo>
                    <a:pt x="109392" y="8775"/>
                  </a:lnTo>
                  <a:lnTo>
                    <a:pt x="112360" y="8545"/>
                  </a:lnTo>
                  <a:lnTo>
                    <a:pt x="115663" y="8495"/>
                  </a:lnTo>
                  <a:lnTo>
                    <a:pt x="118994" y="8463"/>
                  </a:lnTo>
                  <a:lnTo>
                    <a:pt x="122325" y="8432"/>
                  </a:lnTo>
                  <a:lnTo>
                    <a:pt x="125858" y="8511"/>
                  </a:lnTo>
                  <a:lnTo>
                    <a:pt x="129376" y="8583"/>
                  </a:lnTo>
                  <a:lnTo>
                    <a:pt x="132893" y="8656"/>
                  </a:lnTo>
                  <a:lnTo>
                    <a:pt x="136514" y="8786"/>
                  </a:lnTo>
                  <a:lnTo>
                    <a:pt x="140098" y="8899"/>
                  </a:lnTo>
                  <a:lnTo>
                    <a:pt x="143682" y="9011"/>
                  </a:lnTo>
                  <a:lnTo>
                    <a:pt x="147301" y="9145"/>
                  </a:lnTo>
                  <a:lnTo>
                    <a:pt x="150881" y="9259"/>
                  </a:lnTo>
                  <a:lnTo>
                    <a:pt x="154462" y="9372"/>
                  </a:lnTo>
                  <a:lnTo>
                    <a:pt x="158037" y="9484"/>
                  </a:lnTo>
                  <a:lnTo>
                    <a:pt x="161578" y="9579"/>
                  </a:lnTo>
                  <a:lnTo>
                    <a:pt x="165119" y="9673"/>
                  </a:lnTo>
                  <a:lnTo>
                    <a:pt x="192792" y="10093"/>
                  </a:lnTo>
                  <a:lnTo>
                    <a:pt x="196198" y="10117"/>
                  </a:lnTo>
                  <a:lnTo>
                    <a:pt x="213075" y="10156"/>
                  </a:lnTo>
                  <a:lnTo>
                    <a:pt x="216440" y="10158"/>
                  </a:lnTo>
                  <a:lnTo>
                    <a:pt x="219795" y="10155"/>
                  </a:lnTo>
                  <a:lnTo>
                    <a:pt x="223150" y="10152"/>
                  </a:lnTo>
                  <a:lnTo>
                    <a:pt x="226507" y="10148"/>
                  </a:lnTo>
                  <a:lnTo>
                    <a:pt x="229858" y="10143"/>
                  </a:lnTo>
                  <a:lnTo>
                    <a:pt x="233210" y="10138"/>
                  </a:lnTo>
                  <a:lnTo>
                    <a:pt x="236563" y="10134"/>
                  </a:lnTo>
                  <a:lnTo>
                    <a:pt x="239914" y="10128"/>
                  </a:lnTo>
                  <a:lnTo>
                    <a:pt x="243267" y="10123"/>
                  </a:lnTo>
                  <a:lnTo>
                    <a:pt x="246620" y="10118"/>
                  </a:lnTo>
                  <a:lnTo>
                    <a:pt x="249973" y="10113"/>
                  </a:lnTo>
                  <a:lnTo>
                    <a:pt x="253327" y="10109"/>
                  </a:lnTo>
                  <a:lnTo>
                    <a:pt x="256681" y="10104"/>
                  </a:lnTo>
                  <a:lnTo>
                    <a:pt x="260037" y="10101"/>
                  </a:lnTo>
                  <a:lnTo>
                    <a:pt x="263393" y="10097"/>
                  </a:lnTo>
                  <a:lnTo>
                    <a:pt x="266750" y="10095"/>
                  </a:lnTo>
                  <a:lnTo>
                    <a:pt x="270108" y="10093"/>
                  </a:lnTo>
                  <a:lnTo>
                    <a:pt x="273467" y="10090"/>
                  </a:lnTo>
                  <a:lnTo>
                    <a:pt x="276825" y="10088"/>
                  </a:lnTo>
                  <a:lnTo>
                    <a:pt x="280185" y="10087"/>
                  </a:lnTo>
                  <a:lnTo>
                    <a:pt x="283545" y="10086"/>
                  </a:lnTo>
                  <a:lnTo>
                    <a:pt x="286905" y="10085"/>
                  </a:lnTo>
                  <a:lnTo>
                    <a:pt x="290266" y="9798"/>
                  </a:lnTo>
                  <a:lnTo>
                    <a:pt x="293628" y="10083"/>
                  </a:lnTo>
                  <a:lnTo>
                    <a:pt x="296989" y="10369"/>
                  </a:lnTo>
                  <a:lnTo>
                    <a:pt x="300351" y="11132"/>
                  </a:lnTo>
                  <a:lnTo>
                    <a:pt x="303714" y="11798"/>
                  </a:lnTo>
                  <a:lnTo>
                    <a:pt x="307076" y="12464"/>
                  </a:lnTo>
                  <a:lnTo>
                    <a:pt x="310439" y="13336"/>
                  </a:lnTo>
                  <a:lnTo>
                    <a:pt x="313801" y="14078"/>
                  </a:lnTo>
                  <a:lnTo>
                    <a:pt x="317164" y="14822"/>
                  </a:lnTo>
                  <a:lnTo>
                    <a:pt x="320812" y="15314"/>
                  </a:lnTo>
                  <a:lnTo>
                    <a:pt x="323889" y="16255"/>
                  </a:lnTo>
                  <a:lnTo>
                    <a:pt x="326966" y="17196"/>
                  </a:lnTo>
                  <a:lnTo>
                    <a:pt x="329565" y="18559"/>
                  </a:lnTo>
                  <a:lnTo>
                    <a:pt x="332262" y="19725"/>
                  </a:lnTo>
                  <a:lnTo>
                    <a:pt x="334959" y="20890"/>
                  </a:lnTo>
                  <a:lnTo>
                    <a:pt x="337735" y="21884"/>
                  </a:lnTo>
                  <a:lnTo>
                    <a:pt x="340070" y="23250"/>
                  </a:lnTo>
                  <a:lnTo>
                    <a:pt x="342404" y="24616"/>
                  </a:lnTo>
                  <a:lnTo>
                    <a:pt x="344511" y="26114"/>
                  </a:lnTo>
                  <a:lnTo>
                    <a:pt x="346267" y="27919"/>
                  </a:lnTo>
                  <a:lnTo>
                    <a:pt x="348023" y="29724"/>
                  </a:lnTo>
                  <a:lnTo>
                    <a:pt x="349437" y="31791"/>
                  </a:lnTo>
                  <a:lnTo>
                    <a:pt x="350605" y="34081"/>
                  </a:lnTo>
                  <a:lnTo>
                    <a:pt x="351774" y="36371"/>
                  </a:lnTo>
                  <a:lnTo>
                    <a:pt x="352601" y="38943"/>
                  </a:lnTo>
                  <a:lnTo>
                    <a:pt x="353276" y="41657"/>
                  </a:lnTo>
                  <a:lnTo>
                    <a:pt x="353953" y="44371"/>
                  </a:lnTo>
                  <a:lnTo>
                    <a:pt x="354346" y="47330"/>
                  </a:lnTo>
                  <a:lnTo>
                    <a:pt x="354661" y="50366"/>
                  </a:lnTo>
                  <a:lnTo>
                    <a:pt x="354976" y="53403"/>
                  </a:lnTo>
                  <a:lnTo>
                    <a:pt x="355085" y="56909"/>
                  </a:lnTo>
                  <a:lnTo>
                    <a:pt x="355166" y="59876"/>
                  </a:lnTo>
                  <a:lnTo>
                    <a:pt x="355247" y="62844"/>
                  </a:lnTo>
                  <a:lnTo>
                    <a:pt x="355148" y="66788"/>
                  </a:lnTo>
                  <a:lnTo>
                    <a:pt x="355145" y="68171"/>
                  </a:lnTo>
                </a:path>
              </a:pathLst>
            </a:custGeom>
            <a:ln w="180975">
              <a:solidFill>
                <a:srgbClr val="F7D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117663" y="7378810"/>
              <a:ext cx="0" cy="180975"/>
            </a:xfrm>
            <a:custGeom>
              <a:avLst/>
              <a:gdLst/>
              <a:ahLst/>
              <a:cxnLst/>
              <a:rect l="l" t="t" r="r" b="b"/>
              <a:pathLst>
                <a:path h="180975">
                  <a:moveTo>
                    <a:pt x="0" y="180974"/>
                  </a:moveTo>
                  <a:lnTo>
                    <a:pt x="0" y="0"/>
                  </a:lnTo>
                  <a:lnTo>
                    <a:pt x="0" y="180974"/>
                  </a:lnTo>
                  <a:close/>
                </a:path>
              </a:pathLst>
            </a:custGeom>
            <a:solidFill>
              <a:srgbClr val="F7D6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73946" y="7671617"/>
              <a:ext cx="163221" cy="139362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297922" y="1007239"/>
            <a:ext cx="11799570" cy="897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700" b="1" spc="415" dirty="0">
                <a:solidFill>
                  <a:srgbClr val="493323"/>
                </a:solidFill>
                <a:latin typeface="Courier New"/>
                <a:cs typeface="Courier New"/>
              </a:rPr>
              <a:t>В</a:t>
            </a:r>
            <a:r>
              <a:rPr sz="5700" b="1" spc="114" dirty="0">
                <a:solidFill>
                  <a:srgbClr val="493323"/>
                </a:solidFill>
                <a:latin typeface="Courier New"/>
                <a:cs typeface="Courier New"/>
              </a:rPr>
              <a:t>о</a:t>
            </a:r>
            <a:r>
              <a:rPr sz="5700" b="1" spc="300" dirty="0">
                <a:solidFill>
                  <a:srgbClr val="493323"/>
                </a:solidFill>
                <a:latin typeface="Courier New"/>
                <a:cs typeface="Courier New"/>
              </a:rPr>
              <a:t>п</a:t>
            </a:r>
            <a:r>
              <a:rPr sz="5700" b="1" spc="195" dirty="0">
                <a:solidFill>
                  <a:srgbClr val="493323"/>
                </a:solidFill>
                <a:latin typeface="Courier New"/>
                <a:cs typeface="Courier New"/>
              </a:rPr>
              <a:t>р</a:t>
            </a:r>
            <a:r>
              <a:rPr sz="5700" b="1" spc="114" dirty="0">
                <a:solidFill>
                  <a:srgbClr val="493323"/>
                </a:solidFill>
                <a:latin typeface="Courier New"/>
                <a:cs typeface="Courier New"/>
              </a:rPr>
              <a:t>о</a:t>
            </a:r>
            <a:r>
              <a:rPr sz="5700" b="1" spc="-484" dirty="0">
                <a:solidFill>
                  <a:srgbClr val="493323"/>
                </a:solidFill>
                <a:latin typeface="Courier New"/>
                <a:cs typeface="Courier New"/>
              </a:rPr>
              <a:t>с</a:t>
            </a:r>
            <a:r>
              <a:rPr sz="5700" b="1" spc="695" dirty="0">
                <a:solidFill>
                  <a:srgbClr val="493323"/>
                </a:solidFill>
                <a:latin typeface="Courier New"/>
                <a:cs typeface="Courier New"/>
              </a:rPr>
              <a:t>и</a:t>
            </a:r>
            <a:r>
              <a:rPr sz="5700" b="1" spc="-265" dirty="0">
                <a:solidFill>
                  <a:srgbClr val="493323"/>
                </a:solidFill>
                <a:latin typeface="Courier New"/>
                <a:cs typeface="Courier New"/>
              </a:rPr>
              <a:t>т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265" dirty="0">
                <a:solidFill>
                  <a:srgbClr val="493323"/>
                </a:solidFill>
                <a:latin typeface="Courier New"/>
                <a:cs typeface="Courier New"/>
              </a:rPr>
              <a:t>л</a:t>
            </a:r>
            <a:r>
              <a:rPr sz="5700" b="1" spc="85" dirty="0">
                <a:solidFill>
                  <a:srgbClr val="493323"/>
                </a:solidFill>
                <a:latin typeface="Courier New"/>
                <a:cs typeface="Courier New"/>
              </a:rPr>
              <a:t>ь</a:t>
            </a:r>
            <a:r>
              <a:rPr sz="5700" b="1" spc="360" dirty="0">
                <a:solidFill>
                  <a:srgbClr val="493323"/>
                </a:solidFill>
                <a:latin typeface="Courier New"/>
                <a:cs typeface="Courier New"/>
              </a:rPr>
              <a:t>н</a:t>
            </a:r>
            <a:r>
              <a:rPr sz="5700" b="1" spc="114" dirty="0">
                <a:solidFill>
                  <a:srgbClr val="493323"/>
                </a:solidFill>
                <a:latin typeface="Courier New"/>
                <a:cs typeface="Courier New"/>
              </a:rPr>
              <a:t>о</a:t>
            </a:r>
            <a:r>
              <a:rPr sz="5700" b="1" spc="-40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-1935" dirty="0">
                <a:solidFill>
                  <a:srgbClr val="493323"/>
                </a:solidFill>
                <a:latin typeface="Courier New"/>
                <a:cs typeface="Courier New"/>
              </a:rPr>
              <a:t> </a:t>
            </a:r>
            <a:r>
              <a:rPr sz="5700" b="1" spc="300" dirty="0">
                <a:solidFill>
                  <a:srgbClr val="493323"/>
                </a:solidFill>
                <a:latin typeface="Courier New"/>
                <a:cs typeface="Courier New"/>
              </a:rPr>
              <a:t>п</a:t>
            </a:r>
            <a:r>
              <a:rPr sz="5700" b="1" spc="195" dirty="0">
                <a:solidFill>
                  <a:srgbClr val="493323"/>
                </a:solidFill>
                <a:latin typeface="Courier New"/>
                <a:cs typeface="Courier New"/>
              </a:rPr>
              <a:t>р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370" dirty="0">
                <a:solidFill>
                  <a:srgbClr val="493323"/>
                </a:solidFill>
                <a:latin typeface="Courier New"/>
                <a:cs typeface="Courier New"/>
              </a:rPr>
              <a:t>д</a:t>
            </a:r>
            <a:r>
              <a:rPr sz="5700" b="1" spc="265" dirty="0">
                <a:solidFill>
                  <a:srgbClr val="493323"/>
                </a:solidFill>
                <a:latin typeface="Courier New"/>
                <a:cs typeface="Courier New"/>
              </a:rPr>
              <a:t>л</a:t>
            </a:r>
            <a:r>
              <a:rPr sz="5700" b="1" spc="114" dirty="0">
                <a:solidFill>
                  <a:srgbClr val="493323"/>
                </a:solidFill>
                <a:latin typeface="Courier New"/>
                <a:cs typeface="Courier New"/>
              </a:rPr>
              <a:t>о</a:t>
            </a:r>
            <a:r>
              <a:rPr sz="5700" b="1" spc="1565" dirty="0">
                <a:solidFill>
                  <a:srgbClr val="493323"/>
                </a:solidFill>
                <a:latin typeface="Courier New"/>
                <a:cs typeface="Courier New"/>
              </a:rPr>
              <a:t>ж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360" dirty="0">
                <a:solidFill>
                  <a:srgbClr val="493323"/>
                </a:solidFill>
                <a:latin typeface="Courier New"/>
                <a:cs typeface="Courier New"/>
              </a:rPr>
              <a:t>н</a:t>
            </a:r>
            <a:r>
              <a:rPr sz="5700" b="1" spc="695" dirty="0">
                <a:solidFill>
                  <a:srgbClr val="493323"/>
                </a:solidFill>
                <a:latin typeface="Courier New"/>
                <a:cs typeface="Courier New"/>
              </a:rPr>
              <a:t>и</a:t>
            </a:r>
            <a:r>
              <a:rPr sz="5700" b="1" spc="-40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endParaRPr sz="57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F9E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700" y="3734740"/>
            <a:ext cx="15982949" cy="45719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8905" rIns="0" bIns="0" rtlCol="0">
            <a:spAutoFit/>
          </a:bodyPr>
          <a:lstStyle/>
          <a:p>
            <a:pPr marL="965200">
              <a:lnSpc>
                <a:spcPct val="100000"/>
              </a:lnSpc>
              <a:spcBef>
                <a:spcPts val="1015"/>
              </a:spcBef>
            </a:pPr>
            <a:r>
              <a:rPr spc="70" dirty="0"/>
              <a:t>Если</a:t>
            </a:r>
            <a:r>
              <a:rPr spc="-195" dirty="0"/>
              <a:t> </a:t>
            </a:r>
            <a:r>
              <a:rPr spc="235" dirty="0"/>
              <a:t>вопрос</a:t>
            </a:r>
            <a:r>
              <a:rPr spc="-195" dirty="0"/>
              <a:t> </a:t>
            </a:r>
            <a:r>
              <a:rPr spc="195" dirty="0"/>
              <a:t>начинается</a:t>
            </a:r>
            <a:r>
              <a:rPr spc="-195" dirty="0"/>
              <a:t> </a:t>
            </a:r>
            <a:r>
              <a:rPr spc="-105" dirty="0"/>
              <a:t>с</a:t>
            </a:r>
            <a:r>
              <a:rPr spc="-195" dirty="0"/>
              <a:t> </a:t>
            </a:r>
            <a:r>
              <a:rPr spc="220" dirty="0"/>
              <a:t>вопросительных</a:t>
            </a:r>
            <a:r>
              <a:rPr spc="-190" dirty="0"/>
              <a:t> </a:t>
            </a:r>
            <a:r>
              <a:rPr spc="125" dirty="0"/>
              <a:t>слов</a:t>
            </a:r>
            <a:r>
              <a:rPr spc="-195" dirty="0"/>
              <a:t> </a:t>
            </a:r>
            <a:r>
              <a:rPr spc="-75" dirty="0"/>
              <a:t>(</a:t>
            </a:r>
            <a:r>
              <a:rPr b="1" i="1" spc="-75" dirty="0">
                <a:latin typeface="Trebuchet MS"/>
                <a:cs typeface="Trebuchet MS"/>
              </a:rPr>
              <a:t>why</a:t>
            </a:r>
            <a:r>
              <a:rPr b="1" i="1" spc="-195" dirty="0">
                <a:latin typeface="Trebuchet MS"/>
                <a:cs typeface="Trebuchet MS"/>
              </a:rPr>
              <a:t> </a:t>
            </a:r>
            <a:r>
              <a:rPr spc="-220" dirty="0"/>
              <a:t>-</a:t>
            </a:r>
          </a:p>
          <a:p>
            <a:pPr marL="173990" marR="5080">
              <a:lnSpc>
                <a:spcPct val="115900"/>
              </a:lnSpc>
            </a:pPr>
            <a:r>
              <a:rPr spc="130" dirty="0"/>
              <a:t>почему;</a:t>
            </a:r>
            <a:r>
              <a:rPr spc="-200" dirty="0"/>
              <a:t> </a:t>
            </a:r>
            <a:r>
              <a:rPr b="1" i="1" spc="110" dirty="0">
                <a:latin typeface="Trebuchet MS"/>
                <a:cs typeface="Trebuchet MS"/>
              </a:rPr>
              <a:t>how</a:t>
            </a:r>
            <a:r>
              <a:rPr b="1" i="1" spc="-200" dirty="0">
                <a:latin typeface="Trebuchet MS"/>
                <a:cs typeface="Trebuchet MS"/>
              </a:rPr>
              <a:t> </a:t>
            </a:r>
            <a:r>
              <a:rPr b="1" i="1" spc="85" dirty="0">
                <a:latin typeface="Trebuchet MS"/>
                <a:cs typeface="Trebuchet MS"/>
              </a:rPr>
              <a:t>many</a:t>
            </a:r>
            <a:r>
              <a:rPr b="1" i="1" spc="-200" dirty="0">
                <a:latin typeface="Trebuchet MS"/>
                <a:cs typeface="Trebuchet MS"/>
              </a:rPr>
              <a:t> </a:t>
            </a:r>
            <a:r>
              <a:rPr b="1" i="1" spc="35" dirty="0">
                <a:latin typeface="Trebuchet MS"/>
                <a:cs typeface="Trebuchet MS"/>
              </a:rPr>
              <a:t>times</a:t>
            </a:r>
            <a:r>
              <a:rPr b="1" i="1" spc="-200" dirty="0">
                <a:latin typeface="Trebuchet MS"/>
                <a:cs typeface="Trebuchet MS"/>
              </a:rPr>
              <a:t> </a:t>
            </a:r>
            <a:r>
              <a:rPr spc="-220" dirty="0"/>
              <a:t>-</a:t>
            </a:r>
            <a:r>
              <a:rPr spc="-200" dirty="0"/>
              <a:t> </a:t>
            </a:r>
            <a:r>
              <a:rPr spc="145" dirty="0"/>
              <a:t>сколько</a:t>
            </a:r>
            <a:r>
              <a:rPr spc="-200" dirty="0"/>
              <a:t> </a:t>
            </a:r>
            <a:r>
              <a:rPr spc="30" dirty="0"/>
              <a:t>раз;</a:t>
            </a:r>
            <a:r>
              <a:rPr spc="-200" dirty="0"/>
              <a:t> </a:t>
            </a:r>
            <a:r>
              <a:rPr b="1" i="1" spc="110" dirty="0">
                <a:latin typeface="Trebuchet MS"/>
                <a:cs typeface="Trebuchet MS"/>
              </a:rPr>
              <a:t>how</a:t>
            </a:r>
            <a:r>
              <a:rPr b="1" i="1" spc="-200" dirty="0">
                <a:latin typeface="Trebuchet MS"/>
                <a:cs typeface="Trebuchet MS"/>
              </a:rPr>
              <a:t> </a:t>
            </a:r>
            <a:r>
              <a:rPr b="1" i="1" spc="45" dirty="0">
                <a:latin typeface="Trebuchet MS"/>
                <a:cs typeface="Trebuchet MS"/>
              </a:rPr>
              <a:t>long</a:t>
            </a:r>
            <a:r>
              <a:rPr b="1" i="1" spc="-200" dirty="0">
                <a:latin typeface="Trebuchet MS"/>
                <a:cs typeface="Trebuchet MS"/>
              </a:rPr>
              <a:t> </a:t>
            </a:r>
            <a:r>
              <a:rPr spc="-220" dirty="0"/>
              <a:t>-</a:t>
            </a:r>
            <a:r>
              <a:rPr spc="-200" dirty="0"/>
              <a:t> </a:t>
            </a:r>
            <a:r>
              <a:rPr spc="75" dirty="0"/>
              <a:t>как</a:t>
            </a:r>
            <a:r>
              <a:rPr spc="-200" dirty="0"/>
              <a:t> </a:t>
            </a:r>
            <a:r>
              <a:rPr spc="-45" dirty="0"/>
              <a:t>долго), </a:t>
            </a:r>
            <a:r>
              <a:rPr spc="-1430" dirty="0"/>
              <a:t> </a:t>
            </a:r>
            <a:r>
              <a:rPr spc="105" dirty="0"/>
              <a:t>тогда</a:t>
            </a:r>
            <a:r>
              <a:rPr spc="-204" dirty="0"/>
              <a:t> </a:t>
            </a:r>
            <a:r>
              <a:rPr spc="325" dirty="0"/>
              <a:t>они</a:t>
            </a:r>
            <a:r>
              <a:rPr spc="-200" dirty="0"/>
              <a:t> </a:t>
            </a:r>
            <a:r>
              <a:rPr spc="85" dirty="0"/>
              <a:t>ставятся</a:t>
            </a:r>
            <a:r>
              <a:rPr spc="-200" dirty="0"/>
              <a:t> </a:t>
            </a:r>
            <a:r>
              <a:rPr spc="250" dirty="0"/>
              <a:t>в</a:t>
            </a:r>
            <a:r>
              <a:rPr spc="-200" dirty="0"/>
              <a:t> </a:t>
            </a:r>
            <a:r>
              <a:rPr spc="204" dirty="0"/>
              <a:t>начале</a:t>
            </a:r>
            <a:r>
              <a:rPr spc="-200" dirty="0"/>
              <a:t> </a:t>
            </a:r>
            <a:r>
              <a:rPr spc="114" dirty="0"/>
              <a:t>предложения: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29361" y="3150697"/>
            <a:ext cx="12058649" cy="61055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61844" y="908158"/>
            <a:ext cx="11483340" cy="897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700" b="1" spc="1125" dirty="0">
                <a:solidFill>
                  <a:srgbClr val="493323"/>
                </a:solidFill>
                <a:latin typeface="Courier New"/>
                <a:cs typeface="Courier New"/>
              </a:rPr>
              <a:t>О</a:t>
            </a:r>
            <a:r>
              <a:rPr sz="5700" b="1" spc="-265" dirty="0">
                <a:solidFill>
                  <a:srgbClr val="493323"/>
                </a:solidFill>
                <a:latin typeface="Courier New"/>
                <a:cs typeface="Courier New"/>
              </a:rPr>
              <a:t>т</a:t>
            </a:r>
            <a:r>
              <a:rPr sz="5700" b="1" spc="195" dirty="0">
                <a:solidFill>
                  <a:srgbClr val="493323"/>
                </a:solidFill>
                <a:latin typeface="Courier New"/>
                <a:cs typeface="Courier New"/>
              </a:rPr>
              <a:t>р</a:t>
            </a:r>
            <a:r>
              <a:rPr sz="5700" b="1" spc="695" dirty="0">
                <a:solidFill>
                  <a:srgbClr val="493323"/>
                </a:solidFill>
                <a:latin typeface="Courier New"/>
                <a:cs typeface="Courier New"/>
              </a:rPr>
              <a:t>и</a:t>
            </a:r>
            <a:r>
              <a:rPr sz="5700" b="1" spc="509" dirty="0">
                <a:solidFill>
                  <a:srgbClr val="493323"/>
                </a:solidFill>
                <a:latin typeface="Courier New"/>
                <a:cs typeface="Courier New"/>
              </a:rPr>
              <a:t>ц</a:t>
            </a:r>
            <a:r>
              <a:rPr sz="5700" b="1" spc="30" dirty="0">
                <a:solidFill>
                  <a:srgbClr val="493323"/>
                </a:solidFill>
                <a:latin typeface="Courier New"/>
                <a:cs typeface="Courier New"/>
              </a:rPr>
              <a:t>а</a:t>
            </a:r>
            <a:r>
              <a:rPr sz="5700" b="1" spc="-265" dirty="0">
                <a:solidFill>
                  <a:srgbClr val="493323"/>
                </a:solidFill>
                <a:latin typeface="Courier New"/>
                <a:cs typeface="Courier New"/>
              </a:rPr>
              <a:t>т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265" dirty="0">
                <a:solidFill>
                  <a:srgbClr val="493323"/>
                </a:solidFill>
                <a:latin typeface="Courier New"/>
                <a:cs typeface="Courier New"/>
              </a:rPr>
              <a:t>л</a:t>
            </a:r>
            <a:r>
              <a:rPr sz="5700" b="1" spc="85" dirty="0">
                <a:solidFill>
                  <a:srgbClr val="493323"/>
                </a:solidFill>
                <a:latin typeface="Courier New"/>
                <a:cs typeface="Courier New"/>
              </a:rPr>
              <a:t>ь</a:t>
            </a:r>
            <a:r>
              <a:rPr sz="5700" b="1" spc="360" dirty="0">
                <a:solidFill>
                  <a:srgbClr val="493323"/>
                </a:solidFill>
                <a:latin typeface="Courier New"/>
                <a:cs typeface="Courier New"/>
              </a:rPr>
              <a:t>н</a:t>
            </a:r>
            <a:r>
              <a:rPr sz="5700" b="1" spc="114" dirty="0">
                <a:solidFill>
                  <a:srgbClr val="493323"/>
                </a:solidFill>
                <a:latin typeface="Courier New"/>
                <a:cs typeface="Courier New"/>
              </a:rPr>
              <a:t>о</a:t>
            </a:r>
            <a:r>
              <a:rPr sz="5700" b="1" spc="-40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-1935" dirty="0">
                <a:solidFill>
                  <a:srgbClr val="493323"/>
                </a:solidFill>
                <a:latin typeface="Courier New"/>
                <a:cs typeface="Courier New"/>
              </a:rPr>
              <a:t> </a:t>
            </a:r>
            <a:r>
              <a:rPr sz="5700" b="1" spc="300" dirty="0">
                <a:solidFill>
                  <a:srgbClr val="493323"/>
                </a:solidFill>
                <a:latin typeface="Courier New"/>
                <a:cs typeface="Courier New"/>
              </a:rPr>
              <a:t>п</a:t>
            </a:r>
            <a:r>
              <a:rPr sz="5700" b="1" spc="195" dirty="0">
                <a:solidFill>
                  <a:srgbClr val="493323"/>
                </a:solidFill>
                <a:latin typeface="Courier New"/>
                <a:cs typeface="Courier New"/>
              </a:rPr>
              <a:t>р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370" dirty="0">
                <a:solidFill>
                  <a:srgbClr val="493323"/>
                </a:solidFill>
                <a:latin typeface="Courier New"/>
                <a:cs typeface="Courier New"/>
              </a:rPr>
              <a:t>д</a:t>
            </a:r>
            <a:r>
              <a:rPr sz="5700" b="1" spc="265" dirty="0">
                <a:solidFill>
                  <a:srgbClr val="493323"/>
                </a:solidFill>
                <a:latin typeface="Courier New"/>
                <a:cs typeface="Courier New"/>
              </a:rPr>
              <a:t>л</a:t>
            </a:r>
            <a:r>
              <a:rPr sz="5700" b="1" spc="114" dirty="0">
                <a:solidFill>
                  <a:srgbClr val="493323"/>
                </a:solidFill>
                <a:latin typeface="Courier New"/>
                <a:cs typeface="Courier New"/>
              </a:rPr>
              <a:t>о</a:t>
            </a:r>
            <a:r>
              <a:rPr sz="5700" b="1" spc="1565" dirty="0">
                <a:solidFill>
                  <a:srgbClr val="493323"/>
                </a:solidFill>
                <a:latin typeface="Courier New"/>
                <a:cs typeface="Courier New"/>
              </a:rPr>
              <a:t>ж</a:t>
            </a:r>
            <a:r>
              <a:rPr sz="5700" b="1" spc="-45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r>
              <a:rPr sz="5700" b="1" spc="360" dirty="0">
                <a:solidFill>
                  <a:srgbClr val="493323"/>
                </a:solidFill>
                <a:latin typeface="Courier New"/>
                <a:cs typeface="Courier New"/>
              </a:rPr>
              <a:t>н</a:t>
            </a:r>
            <a:r>
              <a:rPr sz="5700" b="1" spc="695" dirty="0">
                <a:solidFill>
                  <a:srgbClr val="493323"/>
                </a:solidFill>
                <a:latin typeface="Courier New"/>
                <a:cs typeface="Courier New"/>
              </a:rPr>
              <a:t>и</a:t>
            </a:r>
            <a:r>
              <a:rPr sz="5700" b="1" spc="-40" dirty="0">
                <a:solidFill>
                  <a:srgbClr val="493323"/>
                </a:solidFill>
                <a:latin typeface="Courier New"/>
                <a:cs typeface="Courier New"/>
              </a:rPr>
              <a:t>е</a:t>
            </a:r>
            <a:endParaRPr sz="57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172</Words>
  <Application>Microsoft Office PowerPoint</Application>
  <PresentationFormat>Произвольный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Courier New</vt:lpstr>
      <vt:lpstr>Microsoft Sans Serif</vt:lpstr>
      <vt:lpstr>Trebuchet MS</vt:lpstr>
      <vt:lpstr>Verdana</vt:lpstr>
      <vt:lpstr>Office Theme</vt:lpstr>
      <vt:lpstr>Present Perfect</vt:lpstr>
      <vt:lpstr>1. Действие произошло в прошлом и имеет  результат в настоящем</vt:lpstr>
      <vt:lpstr>Презентация PowerPoint</vt:lpstr>
      <vt:lpstr>Утвердительное предложение</vt:lpstr>
      <vt:lpstr>Вопросительное предложение</vt:lpstr>
      <vt:lpstr>Если вопрос начинается с вопросительных слов (why - почему; how many times - сколько раз; how long - как долго),  тогда они ставятся в начале предложения:</vt:lpstr>
      <vt:lpstr>Отрицательное предложение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Perfect</dc:title>
  <dc:creator>Admin</dc:creator>
  <cp:lastModifiedBy>Admin</cp:lastModifiedBy>
  <cp:revision>2</cp:revision>
  <dcterms:created xsi:type="dcterms:W3CDTF">2022-09-25T18:04:30Z</dcterms:created>
  <dcterms:modified xsi:type="dcterms:W3CDTF">2022-09-25T18:05:16Z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2022-09-25T00:00:00Z</vt:filetime>
  </property>
</Properties>
</file>