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64" r:id="rId3"/>
    <p:sldId id="257" r:id="rId4"/>
    <p:sldId id="258" r:id="rId5"/>
    <p:sldId id="259" r:id="rId6"/>
    <p:sldId id="260" r:id="rId7"/>
    <p:sldId id="261" r:id="rId8"/>
    <p:sldId id="262" r:id="rId9"/>
    <p:sldId id="263" r:id="rId10"/>
  </p:sldIdLst>
  <p:sldSz cx="12192000" cy="6858000"/>
  <p:notesSz cx="12192000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96" y="55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9/25/2022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800" b="1" i="0">
                <a:solidFill>
                  <a:srgbClr val="7D1233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9/25/2022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800" b="1" i="0">
                <a:solidFill>
                  <a:srgbClr val="7D1233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9/25/2022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800" b="1" i="0">
                <a:solidFill>
                  <a:srgbClr val="7D1233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9/25/2022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9/25/2022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13" Type="http://schemas.openxmlformats.org/officeDocument/2006/relationships/image" Target="../media/image7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12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11" Type="http://schemas.openxmlformats.org/officeDocument/2006/relationships/image" Target="../media/image5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17" name="bg object 17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0" y="2667000"/>
            <a:ext cx="4191000" cy="4191000"/>
          </a:xfrm>
          <a:prstGeom prst="rect">
            <a:avLst/>
          </a:prstGeom>
        </p:spPr>
      </p:pic>
      <p:pic>
        <p:nvPicPr>
          <p:cNvPr id="18" name="bg object 18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0" y="2895600"/>
            <a:ext cx="2362200" cy="2362200"/>
          </a:xfrm>
          <a:prstGeom prst="rect">
            <a:avLst/>
          </a:prstGeom>
        </p:spPr>
      </p:pic>
      <p:pic>
        <p:nvPicPr>
          <p:cNvPr id="19" name="bg object 19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8609076" y="5867400"/>
            <a:ext cx="990600" cy="990600"/>
          </a:xfrm>
          <a:prstGeom prst="rect">
            <a:avLst/>
          </a:prstGeom>
        </p:spPr>
      </p:pic>
      <p:pic>
        <p:nvPicPr>
          <p:cNvPr id="20" name="bg object 20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8609076" y="1676400"/>
            <a:ext cx="2819400" cy="2819400"/>
          </a:xfrm>
          <a:prstGeom prst="rect">
            <a:avLst/>
          </a:prstGeom>
        </p:spPr>
      </p:pic>
      <p:pic>
        <p:nvPicPr>
          <p:cNvPr id="21" name="bg object 21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7999476" y="9144"/>
            <a:ext cx="1600200" cy="1600200"/>
          </a:xfrm>
          <a:prstGeom prst="rect">
            <a:avLst/>
          </a:prstGeom>
        </p:spPr>
      </p:pic>
      <p:sp>
        <p:nvSpPr>
          <p:cNvPr id="22" name="bg object 22"/>
          <p:cNvSpPr/>
          <p:nvPr/>
        </p:nvSpPr>
        <p:spPr>
          <a:xfrm>
            <a:off x="8502142" y="1519047"/>
            <a:ext cx="3288029" cy="768350"/>
          </a:xfrm>
          <a:custGeom>
            <a:avLst/>
            <a:gdLst/>
            <a:ahLst/>
            <a:cxnLst/>
            <a:rect l="l" t="t" r="r" b="b"/>
            <a:pathLst>
              <a:path w="3288029" h="768350">
                <a:moveTo>
                  <a:pt x="3226307" y="0"/>
                </a:moveTo>
                <a:lnTo>
                  <a:pt x="2909951" y="104775"/>
                </a:lnTo>
                <a:lnTo>
                  <a:pt x="2591054" y="200660"/>
                </a:lnTo>
                <a:lnTo>
                  <a:pt x="2485643" y="229997"/>
                </a:lnTo>
                <a:lnTo>
                  <a:pt x="2271522" y="287274"/>
                </a:lnTo>
                <a:lnTo>
                  <a:pt x="2059812" y="340487"/>
                </a:lnTo>
                <a:lnTo>
                  <a:pt x="1954656" y="365760"/>
                </a:lnTo>
                <a:lnTo>
                  <a:pt x="1639697" y="436244"/>
                </a:lnTo>
                <a:lnTo>
                  <a:pt x="1330071" y="498855"/>
                </a:lnTo>
                <a:lnTo>
                  <a:pt x="1127378" y="536828"/>
                </a:lnTo>
                <a:lnTo>
                  <a:pt x="829309" y="588517"/>
                </a:lnTo>
                <a:lnTo>
                  <a:pt x="447928" y="646811"/>
                </a:lnTo>
                <a:lnTo>
                  <a:pt x="174751" y="683894"/>
                </a:lnTo>
                <a:lnTo>
                  <a:pt x="0" y="705103"/>
                </a:lnTo>
                <a:lnTo>
                  <a:pt x="9701" y="720494"/>
                </a:lnTo>
                <a:lnTo>
                  <a:pt x="29342" y="751181"/>
                </a:lnTo>
                <a:lnTo>
                  <a:pt x="39115" y="766572"/>
                </a:lnTo>
                <a:lnTo>
                  <a:pt x="66166" y="767349"/>
                </a:lnTo>
                <a:lnTo>
                  <a:pt x="95131" y="767793"/>
                </a:lnTo>
                <a:lnTo>
                  <a:pt x="125954" y="767911"/>
                </a:lnTo>
                <a:lnTo>
                  <a:pt x="192949" y="767195"/>
                </a:lnTo>
                <a:lnTo>
                  <a:pt x="305973" y="763849"/>
                </a:lnTo>
                <a:lnTo>
                  <a:pt x="477701" y="755441"/>
                </a:lnTo>
                <a:lnTo>
                  <a:pt x="773052" y="735284"/>
                </a:lnTo>
                <a:lnTo>
                  <a:pt x="1336019" y="685315"/>
                </a:lnTo>
                <a:lnTo>
                  <a:pt x="2059023" y="606988"/>
                </a:lnTo>
                <a:lnTo>
                  <a:pt x="2689041" y="527362"/>
                </a:lnTo>
                <a:lnTo>
                  <a:pt x="3038251" y="477217"/>
                </a:lnTo>
                <a:lnTo>
                  <a:pt x="3250138" y="443265"/>
                </a:lnTo>
                <a:lnTo>
                  <a:pt x="3288029" y="436752"/>
                </a:lnTo>
                <a:lnTo>
                  <a:pt x="3280235" y="379771"/>
                </a:lnTo>
                <a:lnTo>
                  <a:pt x="3273959" y="334487"/>
                </a:lnTo>
                <a:lnTo>
                  <a:pt x="3264862" y="270500"/>
                </a:lnTo>
                <a:lnTo>
                  <a:pt x="3252759" y="189298"/>
                </a:lnTo>
                <a:lnTo>
                  <a:pt x="3249394" y="166333"/>
                </a:lnTo>
                <a:lnTo>
                  <a:pt x="3245343" y="138048"/>
                </a:lnTo>
                <a:lnTo>
                  <a:pt x="3240328" y="102315"/>
                </a:lnTo>
                <a:lnTo>
                  <a:pt x="3234075" y="57008"/>
                </a:lnTo>
                <a:lnTo>
                  <a:pt x="3226307" y="0"/>
                </a:lnTo>
                <a:close/>
              </a:path>
            </a:pathLst>
          </a:custGeom>
          <a:solidFill>
            <a:srgbClr val="FFFFFF">
              <a:alpha val="1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bg object 23"/>
          <p:cNvSpPr/>
          <p:nvPr/>
        </p:nvSpPr>
        <p:spPr>
          <a:xfrm>
            <a:off x="0" y="1269"/>
            <a:ext cx="12192000" cy="6856730"/>
          </a:xfrm>
          <a:custGeom>
            <a:avLst/>
            <a:gdLst/>
            <a:ahLst/>
            <a:cxnLst/>
            <a:rect l="l" t="t" r="r" b="b"/>
            <a:pathLst>
              <a:path w="12192000" h="6856730">
                <a:moveTo>
                  <a:pt x="12192000" y="0"/>
                </a:moveTo>
                <a:lnTo>
                  <a:pt x="0" y="0"/>
                </a:lnTo>
                <a:lnTo>
                  <a:pt x="0" y="469900"/>
                </a:lnTo>
                <a:lnTo>
                  <a:pt x="0" y="6380480"/>
                </a:lnTo>
                <a:lnTo>
                  <a:pt x="0" y="6856730"/>
                </a:lnTo>
                <a:lnTo>
                  <a:pt x="12192000" y="6856730"/>
                </a:lnTo>
                <a:lnTo>
                  <a:pt x="12192000" y="6380480"/>
                </a:lnTo>
                <a:lnTo>
                  <a:pt x="12192000" y="470154"/>
                </a:lnTo>
                <a:lnTo>
                  <a:pt x="11709273" y="470154"/>
                </a:lnTo>
                <a:lnTo>
                  <a:pt x="11709273" y="1871421"/>
                </a:lnTo>
                <a:lnTo>
                  <a:pt x="10971022" y="1981454"/>
                </a:lnTo>
                <a:lnTo>
                  <a:pt x="10201148" y="2075180"/>
                </a:lnTo>
                <a:lnTo>
                  <a:pt x="9947148" y="2100580"/>
                </a:lnTo>
                <a:lnTo>
                  <a:pt x="9434322" y="2146554"/>
                </a:lnTo>
                <a:lnTo>
                  <a:pt x="8927973" y="2184654"/>
                </a:lnTo>
                <a:lnTo>
                  <a:pt x="8675497" y="2200529"/>
                </a:lnTo>
                <a:lnTo>
                  <a:pt x="7926197" y="2237105"/>
                </a:lnTo>
                <a:lnTo>
                  <a:pt x="7191248" y="2257679"/>
                </a:lnTo>
                <a:lnTo>
                  <a:pt x="6473698" y="2265680"/>
                </a:lnTo>
                <a:lnTo>
                  <a:pt x="6006973" y="2264029"/>
                </a:lnTo>
                <a:lnTo>
                  <a:pt x="5108448" y="2246630"/>
                </a:lnTo>
                <a:lnTo>
                  <a:pt x="4467098" y="2222754"/>
                </a:lnTo>
                <a:lnTo>
                  <a:pt x="3665347" y="2179955"/>
                </a:lnTo>
                <a:lnTo>
                  <a:pt x="2931922" y="2130679"/>
                </a:lnTo>
                <a:lnTo>
                  <a:pt x="2592197" y="2103755"/>
                </a:lnTo>
                <a:lnTo>
                  <a:pt x="1979422" y="2046605"/>
                </a:lnTo>
                <a:lnTo>
                  <a:pt x="1233360" y="1965579"/>
                </a:lnTo>
                <a:lnTo>
                  <a:pt x="863473" y="1921129"/>
                </a:lnTo>
                <a:lnTo>
                  <a:pt x="476377" y="1867852"/>
                </a:lnTo>
                <a:lnTo>
                  <a:pt x="476377" y="469900"/>
                </a:lnTo>
                <a:lnTo>
                  <a:pt x="12192000" y="4699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4" name="bg object 24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10398252" y="0"/>
            <a:ext cx="760488" cy="1203960"/>
          </a:xfrm>
          <a:prstGeom prst="rect">
            <a:avLst/>
          </a:prstGeom>
        </p:spPr>
      </p:pic>
      <p:sp>
        <p:nvSpPr>
          <p:cNvPr id="25" name="bg object 25"/>
          <p:cNvSpPr/>
          <p:nvPr/>
        </p:nvSpPr>
        <p:spPr>
          <a:xfrm>
            <a:off x="10437876" y="0"/>
            <a:ext cx="685800" cy="1143000"/>
          </a:xfrm>
          <a:custGeom>
            <a:avLst/>
            <a:gdLst/>
            <a:ahLst/>
            <a:cxnLst/>
            <a:rect l="l" t="t" r="r" b="b"/>
            <a:pathLst>
              <a:path w="685800" h="1143000">
                <a:moveTo>
                  <a:pt x="685800" y="0"/>
                </a:moveTo>
                <a:lnTo>
                  <a:pt x="0" y="0"/>
                </a:lnTo>
                <a:lnTo>
                  <a:pt x="0" y="1143000"/>
                </a:lnTo>
                <a:lnTo>
                  <a:pt x="685800" y="1143000"/>
                </a:lnTo>
                <a:lnTo>
                  <a:pt x="685800" y="0"/>
                </a:lnTo>
                <a:close/>
              </a:path>
            </a:pathLst>
          </a:custGeom>
          <a:solidFill>
            <a:srgbClr val="B3116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309623" y="2473833"/>
            <a:ext cx="9572752" cy="12312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00" b="1" i="0">
                <a:solidFill>
                  <a:srgbClr val="7D1233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17347" y="2766136"/>
            <a:ext cx="11157305" cy="16738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9/25/2022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11.jp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g"/><Relationship Id="rId3" Type="http://schemas.openxmlformats.org/officeDocument/2006/relationships/image" Target="../media/image12.png"/><Relationship Id="rId7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3" name="object 3"/>
            <p:cNvSpPr/>
            <p:nvPr/>
          </p:nvSpPr>
          <p:spPr>
            <a:xfrm>
              <a:off x="0" y="1269"/>
              <a:ext cx="12192000" cy="6856730"/>
            </a:xfrm>
            <a:custGeom>
              <a:avLst/>
              <a:gdLst/>
              <a:ahLst/>
              <a:cxnLst/>
              <a:rect l="l" t="t" r="r" b="b"/>
              <a:pathLst>
                <a:path w="12192000" h="6856730">
                  <a:moveTo>
                    <a:pt x="12192000" y="0"/>
                  </a:moveTo>
                  <a:lnTo>
                    <a:pt x="0" y="0"/>
                  </a:lnTo>
                  <a:lnTo>
                    <a:pt x="0" y="469900"/>
                  </a:lnTo>
                  <a:lnTo>
                    <a:pt x="0" y="6380480"/>
                  </a:lnTo>
                  <a:lnTo>
                    <a:pt x="0" y="6856730"/>
                  </a:lnTo>
                  <a:lnTo>
                    <a:pt x="12192000" y="6856730"/>
                  </a:lnTo>
                  <a:lnTo>
                    <a:pt x="12192000" y="6380480"/>
                  </a:lnTo>
                  <a:lnTo>
                    <a:pt x="12192000" y="470154"/>
                  </a:lnTo>
                  <a:lnTo>
                    <a:pt x="11709273" y="470154"/>
                  </a:lnTo>
                  <a:lnTo>
                    <a:pt x="11709273" y="6380480"/>
                  </a:lnTo>
                  <a:lnTo>
                    <a:pt x="476377" y="6380480"/>
                  </a:lnTo>
                  <a:lnTo>
                    <a:pt x="476377" y="469900"/>
                  </a:lnTo>
                  <a:lnTo>
                    <a:pt x="12192000" y="469900"/>
                  </a:lnTo>
                  <a:lnTo>
                    <a:pt x="1219200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398252" y="0"/>
              <a:ext cx="760488" cy="1203960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10437876" y="0"/>
              <a:ext cx="685800" cy="1143000"/>
            </a:xfrm>
            <a:custGeom>
              <a:avLst/>
              <a:gdLst/>
              <a:ahLst/>
              <a:cxnLst/>
              <a:rect l="l" t="t" r="r" b="b"/>
              <a:pathLst>
                <a:path w="685800" h="1143000">
                  <a:moveTo>
                    <a:pt x="685800" y="0"/>
                  </a:moveTo>
                  <a:lnTo>
                    <a:pt x="0" y="0"/>
                  </a:lnTo>
                  <a:lnTo>
                    <a:pt x="0" y="1143000"/>
                  </a:lnTo>
                  <a:lnTo>
                    <a:pt x="685800" y="1143000"/>
                  </a:lnTo>
                  <a:lnTo>
                    <a:pt x="685800" y="0"/>
                  </a:lnTo>
                  <a:close/>
                </a:path>
              </a:pathLst>
            </a:custGeom>
            <a:solidFill>
              <a:srgbClr val="B3116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2602337" y="2678146"/>
            <a:ext cx="8176159" cy="75148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4800" dirty="0" smtClean="0">
                <a:solidFill>
                  <a:schemeClr val="bg1"/>
                </a:solidFill>
                <a:latin typeface="Verdana"/>
                <a:cs typeface="Verdana"/>
              </a:rPr>
              <a:t>Описание картинки</a:t>
            </a:r>
            <a:endParaRPr sz="4800" dirty="0">
              <a:solidFill>
                <a:schemeClr val="bg1"/>
              </a:solidFill>
              <a:latin typeface="Verdana"/>
              <a:cs typeface="Verdan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772400" y="5105400"/>
            <a:ext cx="3657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Автор: </a:t>
            </a:r>
            <a:r>
              <a:rPr lang="ru-RU" dirty="0" err="1" smtClean="0">
                <a:solidFill>
                  <a:schemeClr val="bg1"/>
                </a:solidFill>
              </a:rPr>
              <a:t>Костенева</a:t>
            </a:r>
            <a:r>
              <a:rPr lang="ru-RU" dirty="0" smtClean="0">
                <a:solidFill>
                  <a:schemeClr val="bg1"/>
                </a:solidFill>
              </a:rPr>
              <a:t> Л.В.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3" name="object 3"/>
            <p:cNvSpPr/>
            <p:nvPr/>
          </p:nvSpPr>
          <p:spPr>
            <a:xfrm>
              <a:off x="0" y="1269"/>
              <a:ext cx="12192000" cy="6856730"/>
            </a:xfrm>
            <a:custGeom>
              <a:avLst/>
              <a:gdLst/>
              <a:ahLst/>
              <a:cxnLst/>
              <a:rect l="l" t="t" r="r" b="b"/>
              <a:pathLst>
                <a:path w="12192000" h="6856730">
                  <a:moveTo>
                    <a:pt x="12192000" y="0"/>
                  </a:moveTo>
                  <a:lnTo>
                    <a:pt x="0" y="0"/>
                  </a:lnTo>
                  <a:lnTo>
                    <a:pt x="0" y="469900"/>
                  </a:lnTo>
                  <a:lnTo>
                    <a:pt x="0" y="6380480"/>
                  </a:lnTo>
                  <a:lnTo>
                    <a:pt x="0" y="6856730"/>
                  </a:lnTo>
                  <a:lnTo>
                    <a:pt x="12192000" y="6856730"/>
                  </a:lnTo>
                  <a:lnTo>
                    <a:pt x="12192000" y="6380480"/>
                  </a:lnTo>
                  <a:lnTo>
                    <a:pt x="12192000" y="470154"/>
                  </a:lnTo>
                  <a:lnTo>
                    <a:pt x="11709273" y="470154"/>
                  </a:lnTo>
                  <a:lnTo>
                    <a:pt x="11709273" y="6380480"/>
                  </a:lnTo>
                  <a:lnTo>
                    <a:pt x="476377" y="6380480"/>
                  </a:lnTo>
                  <a:lnTo>
                    <a:pt x="476377" y="469900"/>
                  </a:lnTo>
                  <a:lnTo>
                    <a:pt x="12192000" y="469900"/>
                  </a:lnTo>
                  <a:lnTo>
                    <a:pt x="1219200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398252" y="0"/>
              <a:ext cx="760488" cy="1203960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10437876" y="0"/>
              <a:ext cx="685800" cy="1143000"/>
            </a:xfrm>
            <a:custGeom>
              <a:avLst/>
              <a:gdLst/>
              <a:ahLst/>
              <a:cxnLst/>
              <a:rect l="l" t="t" r="r" b="b"/>
              <a:pathLst>
                <a:path w="685800" h="1143000">
                  <a:moveTo>
                    <a:pt x="685800" y="0"/>
                  </a:moveTo>
                  <a:lnTo>
                    <a:pt x="0" y="0"/>
                  </a:lnTo>
                  <a:lnTo>
                    <a:pt x="0" y="1143000"/>
                  </a:lnTo>
                  <a:lnTo>
                    <a:pt x="685800" y="1143000"/>
                  </a:lnTo>
                  <a:lnTo>
                    <a:pt x="685800" y="0"/>
                  </a:lnTo>
                  <a:close/>
                </a:path>
              </a:pathLst>
            </a:custGeom>
            <a:solidFill>
              <a:srgbClr val="B3116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891641" y="2818587"/>
            <a:ext cx="9864090" cy="757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800" b="0" spc="-520" dirty="0">
                <a:solidFill>
                  <a:srgbClr val="EBEBEB"/>
                </a:solidFill>
                <a:latin typeface="Verdana"/>
                <a:cs typeface="Verdana"/>
              </a:rPr>
              <a:t>1</a:t>
            </a:r>
            <a:r>
              <a:rPr sz="4800" b="0" spc="-295" dirty="0">
                <a:solidFill>
                  <a:srgbClr val="EBEBEB"/>
                </a:solidFill>
                <a:latin typeface="Verdana"/>
                <a:cs typeface="Verdana"/>
              </a:rPr>
              <a:t>.</a:t>
            </a:r>
            <a:r>
              <a:rPr sz="4800" b="0" spc="-365" dirty="0">
                <a:solidFill>
                  <a:srgbClr val="EBEBEB"/>
                </a:solidFill>
                <a:latin typeface="Verdana"/>
                <a:cs typeface="Verdana"/>
              </a:rPr>
              <a:t> </a:t>
            </a:r>
            <a:r>
              <a:rPr sz="4800" b="0" spc="-944" dirty="0">
                <a:solidFill>
                  <a:srgbClr val="EBEBEB"/>
                </a:solidFill>
                <a:latin typeface="Verdana"/>
                <a:cs typeface="Verdana"/>
              </a:rPr>
              <a:t>I</a:t>
            </a:r>
            <a:r>
              <a:rPr sz="4800" b="0" spc="390" dirty="0">
                <a:solidFill>
                  <a:srgbClr val="EBEBEB"/>
                </a:solidFill>
                <a:latin typeface="Verdana"/>
                <a:cs typeface="Verdana"/>
              </a:rPr>
              <a:t>’</a:t>
            </a:r>
            <a:r>
              <a:rPr sz="4800" b="0" spc="295" dirty="0">
                <a:solidFill>
                  <a:srgbClr val="EBEBEB"/>
                </a:solidFill>
                <a:latin typeface="Verdana"/>
                <a:cs typeface="Verdana"/>
              </a:rPr>
              <a:t>d</a:t>
            </a:r>
            <a:r>
              <a:rPr sz="4800" b="0" spc="-360" dirty="0">
                <a:solidFill>
                  <a:srgbClr val="EBEBEB"/>
                </a:solidFill>
                <a:latin typeface="Verdana"/>
                <a:cs typeface="Verdana"/>
              </a:rPr>
              <a:t> </a:t>
            </a:r>
            <a:r>
              <a:rPr sz="4800" b="0" spc="-200" dirty="0">
                <a:solidFill>
                  <a:srgbClr val="EBEBEB"/>
                </a:solidFill>
                <a:latin typeface="Verdana"/>
                <a:cs typeface="Verdana"/>
              </a:rPr>
              <a:t>lik</a:t>
            </a:r>
            <a:r>
              <a:rPr sz="4800" b="0" spc="-305" dirty="0">
                <a:solidFill>
                  <a:srgbClr val="EBEBEB"/>
                </a:solidFill>
                <a:latin typeface="Verdana"/>
                <a:cs typeface="Verdana"/>
              </a:rPr>
              <a:t>e</a:t>
            </a:r>
            <a:r>
              <a:rPr sz="4800" b="0" spc="-360" dirty="0">
                <a:solidFill>
                  <a:srgbClr val="EBEBEB"/>
                </a:solidFill>
                <a:latin typeface="Verdana"/>
                <a:cs typeface="Verdana"/>
              </a:rPr>
              <a:t> </a:t>
            </a:r>
            <a:r>
              <a:rPr sz="4800" b="0" spc="-254" dirty="0">
                <a:solidFill>
                  <a:srgbClr val="EBEBEB"/>
                </a:solidFill>
                <a:latin typeface="Verdana"/>
                <a:cs typeface="Verdana"/>
              </a:rPr>
              <a:t>t</a:t>
            </a:r>
            <a:r>
              <a:rPr sz="4800" b="0" spc="229" dirty="0">
                <a:solidFill>
                  <a:srgbClr val="EBEBEB"/>
                </a:solidFill>
                <a:latin typeface="Verdana"/>
                <a:cs typeface="Verdana"/>
              </a:rPr>
              <a:t>o</a:t>
            </a:r>
            <a:r>
              <a:rPr sz="4800" b="0" spc="-380" dirty="0">
                <a:solidFill>
                  <a:srgbClr val="EBEBEB"/>
                </a:solidFill>
                <a:latin typeface="Verdana"/>
                <a:cs typeface="Verdana"/>
              </a:rPr>
              <a:t> </a:t>
            </a:r>
            <a:r>
              <a:rPr sz="4800" b="0" spc="5" dirty="0">
                <a:solidFill>
                  <a:srgbClr val="EBEBEB"/>
                </a:solidFill>
                <a:latin typeface="Verdana"/>
                <a:cs typeface="Verdana"/>
              </a:rPr>
              <a:t>describ</a:t>
            </a:r>
            <a:r>
              <a:rPr sz="4800" b="0" spc="15" dirty="0">
                <a:solidFill>
                  <a:srgbClr val="EBEBEB"/>
                </a:solidFill>
                <a:latin typeface="Verdana"/>
                <a:cs typeface="Verdana"/>
              </a:rPr>
              <a:t>e</a:t>
            </a:r>
            <a:r>
              <a:rPr sz="4800" b="0" spc="-360" dirty="0">
                <a:solidFill>
                  <a:srgbClr val="EBEBEB"/>
                </a:solidFill>
                <a:latin typeface="Verdana"/>
                <a:cs typeface="Verdana"/>
              </a:rPr>
              <a:t> </a:t>
            </a:r>
            <a:r>
              <a:rPr sz="4800" b="0" spc="-35" dirty="0">
                <a:solidFill>
                  <a:srgbClr val="EBEBEB"/>
                </a:solidFill>
                <a:latin typeface="Verdana"/>
                <a:cs typeface="Verdana"/>
              </a:rPr>
              <a:t>picture</a:t>
            </a:r>
            <a:r>
              <a:rPr sz="4800" b="0" spc="-345" dirty="0">
                <a:solidFill>
                  <a:srgbClr val="EBEBEB"/>
                </a:solidFill>
                <a:latin typeface="Verdana"/>
                <a:cs typeface="Verdana"/>
              </a:rPr>
              <a:t> </a:t>
            </a:r>
            <a:r>
              <a:rPr sz="4800" b="0" spc="-355" dirty="0">
                <a:solidFill>
                  <a:srgbClr val="EBEBEB"/>
                </a:solidFill>
                <a:latin typeface="Verdana"/>
                <a:cs typeface="Verdana"/>
              </a:rPr>
              <a:t>№</a:t>
            </a:r>
            <a:r>
              <a:rPr sz="4800" b="0" spc="-360" dirty="0">
                <a:solidFill>
                  <a:srgbClr val="EBEBEB"/>
                </a:solidFill>
                <a:latin typeface="Verdana"/>
                <a:cs typeface="Verdana"/>
              </a:rPr>
              <a:t> </a:t>
            </a:r>
            <a:r>
              <a:rPr sz="4800" b="0" spc="-420" dirty="0">
                <a:solidFill>
                  <a:srgbClr val="EBEBEB"/>
                </a:solidFill>
                <a:latin typeface="Verdana"/>
                <a:cs typeface="Verdana"/>
              </a:rPr>
              <a:t>...</a:t>
            </a:r>
            <a:endParaRPr sz="4800">
              <a:latin typeface="Verdana"/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6594740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233932" y="913003"/>
            <a:ext cx="502221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b="0" spc="-395" dirty="0">
                <a:solidFill>
                  <a:srgbClr val="EBEBEB"/>
                </a:solidFill>
                <a:latin typeface="Verdana"/>
                <a:cs typeface="Verdana"/>
              </a:rPr>
              <a:t>2</a:t>
            </a:r>
            <a:r>
              <a:rPr sz="3600" b="0" spc="-225" dirty="0">
                <a:solidFill>
                  <a:srgbClr val="EBEBEB"/>
                </a:solidFill>
                <a:latin typeface="Verdana"/>
                <a:cs typeface="Verdana"/>
              </a:rPr>
              <a:t>.</a:t>
            </a:r>
            <a:r>
              <a:rPr sz="3600" b="0" spc="-260" dirty="0">
                <a:solidFill>
                  <a:srgbClr val="EBEBEB"/>
                </a:solidFill>
                <a:latin typeface="Verdana"/>
                <a:cs typeface="Verdana"/>
              </a:rPr>
              <a:t> </a:t>
            </a:r>
            <a:r>
              <a:rPr sz="3600" b="0" spc="-195" dirty="0">
                <a:solidFill>
                  <a:srgbClr val="EBEBEB"/>
                </a:solidFill>
                <a:latin typeface="Verdana"/>
                <a:cs typeface="Verdana"/>
              </a:rPr>
              <a:t>The</a:t>
            </a:r>
            <a:r>
              <a:rPr sz="3600" b="0" spc="-260" dirty="0">
                <a:solidFill>
                  <a:srgbClr val="EBEBEB"/>
                </a:solidFill>
                <a:latin typeface="Verdana"/>
                <a:cs typeface="Verdana"/>
              </a:rPr>
              <a:t> </a:t>
            </a:r>
            <a:r>
              <a:rPr sz="3600" b="0" spc="-30" dirty="0">
                <a:solidFill>
                  <a:srgbClr val="EBEBEB"/>
                </a:solidFill>
                <a:latin typeface="Verdana"/>
                <a:cs typeface="Verdana"/>
              </a:rPr>
              <a:t>picture</a:t>
            </a:r>
            <a:r>
              <a:rPr sz="3600" b="0" spc="-270" dirty="0">
                <a:solidFill>
                  <a:srgbClr val="EBEBEB"/>
                </a:solidFill>
                <a:latin typeface="Verdana"/>
                <a:cs typeface="Verdana"/>
              </a:rPr>
              <a:t> </a:t>
            </a:r>
            <a:r>
              <a:rPr sz="3600" b="0" spc="-135" dirty="0">
                <a:solidFill>
                  <a:srgbClr val="EBEBEB"/>
                </a:solidFill>
                <a:latin typeface="Verdana"/>
                <a:cs typeface="Verdana"/>
              </a:rPr>
              <a:t>sh</a:t>
            </a:r>
            <a:r>
              <a:rPr sz="3600" b="0" spc="-155" dirty="0">
                <a:solidFill>
                  <a:srgbClr val="EBEBEB"/>
                </a:solidFill>
                <a:latin typeface="Verdana"/>
                <a:cs typeface="Verdana"/>
              </a:rPr>
              <a:t>o</a:t>
            </a:r>
            <a:r>
              <a:rPr sz="3600" b="0" spc="-270" dirty="0">
                <a:solidFill>
                  <a:srgbClr val="EBEBEB"/>
                </a:solidFill>
                <a:latin typeface="Verdana"/>
                <a:cs typeface="Verdana"/>
              </a:rPr>
              <a:t>w</a:t>
            </a:r>
            <a:r>
              <a:rPr sz="3600" b="0" spc="-170" dirty="0">
                <a:solidFill>
                  <a:srgbClr val="EBEBEB"/>
                </a:solidFill>
                <a:latin typeface="Verdana"/>
                <a:cs typeface="Verdana"/>
              </a:rPr>
              <a:t>s</a:t>
            </a:r>
            <a:r>
              <a:rPr sz="3600" b="0" spc="-250" dirty="0">
                <a:solidFill>
                  <a:srgbClr val="EBEBEB"/>
                </a:solidFill>
                <a:latin typeface="Verdana"/>
                <a:cs typeface="Verdana"/>
              </a:rPr>
              <a:t> </a:t>
            </a:r>
            <a:r>
              <a:rPr sz="3600" b="0" spc="650" dirty="0">
                <a:solidFill>
                  <a:srgbClr val="EBEBEB"/>
                </a:solidFill>
                <a:latin typeface="Verdana"/>
                <a:cs typeface="Verdana"/>
              </a:rPr>
              <a:t>…</a:t>
            </a:r>
            <a:endParaRPr sz="3600">
              <a:latin typeface="Verdana"/>
              <a:cs typeface="Verdan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17347" y="2766136"/>
            <a:ext cx="6174740" cy="16738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3600" b="1" spc="220" dirty="0">
                <a:solidFill>
                  <a:srgbClr val="404040"/>
                </a:solidFill>
                <a:latin typeface="Tahoma"/>
                <a:cs typeface="Tahoma"/>
              </a:rPr>
              <a:t>a</a:t>
            </a:r>
            <a:r>
              <a:rPr sz="3600" b="1" spc="-50" dirty="0">
                <a:solidFill>
                  <a:srgbClr val="404040"/>
                </a:solidFill>
                <a:latin typeface="Tahoma"/>
                <a:cs typeface="Tahoma"/>
              </a:rPr>
              <a:t> </a:t>
            </a:r>
            <a:r>
              <a:rPr sz="3600" b="1" spc="-210" dirty="0">
                <a:solidFill>
                  <a:srgbClr val="404040"/>
                </a:solidFill>
                <a:latin typeface="Tahoma"/>
                <a:cs typeface="Tahoma"/>
              </a:rPr>
              <a:t>gir</a:t>
            </a:r>
            <a:r>
              <a:rPr sz="3600" b="1" spc="-135" dirty="0">
                <a:solidFill>
                  <a:srgbClr val="404040"/>
                </a:solidFill>
                <a:latin typeface="Tahoma"/>
                <a:cs typeface="Tahoma"/>
              </a:rPr>
              <a:t>l</a:t>
            </a:r>
            <a:r>
              <a:rPr sz="3600" b="1" spc="-45" dirty="0">
                <a:solidFill>
                  <a:srgbClr val="404040"/>
                </a:solidFill>
                <a:latin typeface="Tahoma"/>
                <a:cs typeface="Tahoma"/>
              </a:rPr>
              <a:t> </a:t>
            </a:r>
            <a:r>
              <a:rPr sz="3600" spc="-65" dirty="0">
                <a:solidFill>
                  <a:srgbClr val="404040"/>
                </a:solidFill>
                <a:latin typeface="Verdana"/>
                <a:cs typeface="Verdana"/>
              </a:rPr>
              <a:t>/</a:t>
            </a:r>
            <a:r>
              <a:rPr sz="3600" spc="-26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3600" b="1" spc="220" dirty="0">
                <a:solidFill>
                  <a:srgbClr val="404040"/>
                </a:solidFill>
                <a:latin typeface="Tahoma"/>
                <a:cs typeface="Tahoma"/>
              </a:rPr>
              <a:t>a</a:t>
            </a:r>
            <a:r>
              <a:rPr sz="3600" b="1" spc="-55" dirty="0">
                <a:solidFill>
                  <a:srgbClr val="404040"/>
                </a:solidFill>
                <a:latin typeface="Tahoma"/>
                <a:cs typeface="Tahoma"/>
              </a:rPr>
              <a:t> </a:t>
            </a:r>
            <a:r>
              <a:rPr sz="3600" b="1" spc="65" dirty="0">
                <a:solidFill>
                  <a:srgbClr val="404040"/>
                </a:solidFill>
                <a:latin typeface="Tahoma"/>
                <a:cs typeface="Tahoma"/>
              </a:rPr>
              <a:t>bo</a:t>
            </a:r>
            <a:r>
              <a:rPr sz="3600" b="1" spc="60" dirty="0">
                <a:solidFill>
                  <a:srgbClr val="404040"/>
                </a:solidFill>
                <a:latin typeface="Tahoma"/>
                <a:cs typeface="Tahoma"/>
              </a:rPr>
              <a:t>y</a:t>
            </a:r>
            <a:r>
              <a:rPr sz="3600" b="1" spc="-45" dirty="0">
                <a:solidFill>
                  <a:srgbClr val="404040"/>
                </a:solidFill>
                <a:latin typeface="Tahoma"/>
                <a:cs typeface="Tahoma"/>
              </a:rPr>
              <a:t> </a:t>
            </a:r>
            <a:r>
              <a:rPr sz="3600" spc="-65" dirty="0">
                <a:solidFill>
                  <a:srgbClr val="404040"/>
                </a:solidFill>
                <a:latin typeface="Verdana"/>
                <a:cs typeface="Verdana"/>
              </a:rPr>
              <a:t>/</a:t>
            </a:r>
            <a:r>
              <a:rPr sz="3600" spc="-26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3600" b="1" spc="220" dirty="0">
                <a:solidFill>
                  <a:srgbClr val="404040"/>
                </a:solidFill>
                <a:latin typeface="Tahoma"/>
                <a:cs typeface="Tahoma"/>
              </a:rPr>
              <a:t>a</a:t>
            </a:r>
            <a:r>
              <a:rPr sz="3600" b="1" spc="-55" dirty="0">
                <a:solidFill>
                  <a:srgbClr val="404040"/>
                </a:solidFill>
                <a:latin typeface="Tahoma"/>
                <a:cs typeface="Tahoma"/>
              </a:rPr>
              <a:t> </a:t>
            </a:r>
            <a:r>
              <a:rPr sz="3600" b="1" spc="-50" dirty="0">
                <a:solidFill>
                  <a:srgbClr val="404040"/>
                </a:solidFill>
                <a:latin typeface="Tahoma"/>
                <a:cs typeface="Tahoma"/>
              </a:rPr>
              <a:t>woma</a:t>
            </a:r>
            <a:r>
              <a:rPr sz="3600" b="1" spc="-40" dirty="0">
                <a:solidFill>
                  <a:srgbClr val="404040"/>
                </a:solidFill>
                <a:latin typeface="Tahoma"/>
                <a:cs typeface="Tahoma"/>
              </a:rPr>
              <a:t>n</a:t>
            </a:r>
            <a:r>
              <a:rPr sz="3600" b="1" spc="-55" dirty="0">
                <a:solidFill>
                  <a:srgbClr val="404040"/>
                </a:solidFill>
                <a:latin typeface="Tahoma"/>
                <a:cs typeface="Tahoma"/>
              </a:rPr>
              <a:t> </a:t>
            </a:r>
            <a:r>
              <a:rPr sz="3600" spc="-65" dirty="0">
                <a:solidFill>
                  <a:srgbClr val="404040"/>
                </a:solidFill>
                <a:latin typeface="Verdana"/>
                <a:cs typeface="Verdana"/>
              </a:rPr>
              <a:t>/</a:t>
            </a:r>
            <a:r>
              <a:rPr sz="3600" spc="-275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3600" b="1" spc="145" dirty="0">
                <a:solidFill>
                  <a:srgbClr val="404040"/>
                </a:solidFill>
                <a:latin typeface="Tahoma"/>
                <a:cs typeface="Tahoma"/>
              </a:rPr>
              <a:t>a  </a:t>
            </a:r>
            <a:r>
              <a:rPr sz="3600" b="1" spc="-50" dirty="0">
                <a:solidFill>
                  <a:srgbClr val="404040"/>
                </a:solidFill>
                <a:latin typeface="Tahoma"/>
                <a:cs typeface="Tahoma"/>
              </a:rPr>
              <a:t>group</a:t>
            </a:r>
            <a:r>
              <a:rPr sz="3600" b="1" spc="-45" dirty="0">
                <a:solidFill>
                  <a:srgbClr val="404040"/>
                </a:solidFill>
                <a:latin typeface="Tahoma"/>
                <a:cs typeface="Tahoma"/>
              </a:rPr>
              <a:t> </a:t>
            </a:r>
            <a:r>
              <a:rPr sz="3600" b="1" spc="-145" dirty="0">
                <a:solidFill>
                  <a:srgbClr val="404040"/>
                </a:solidFill>
                <a:latin typeface="Tahoma"/>
                <a:cs typeface="Tahoma"/>
              </a:rPr>
              <a:t>of</a:t>
            </a:r>
            <a:r>
              <a:rPr sz="3600" b="1" spc="-45" dirty="0">
                <a:solidFill>
                  <a:srgbClr val="404040"/>
                </a:solidFill>
                <a:latin typeface="Tahoma"/>
                <a:cs typeface="Tahoma"/>
              </a:rPr>
              <a:t> </a:t>
            </a:r>
            <a:r>
              <a:rPr sz="3600" b="1" spc="-60" dirty="0">
                <a:solidFill>
                  <a:srgbClr val="404040"/>
                </a:solidFill>
                <a:latin typeface="Tahoma"/>
                <a:cs typeface="Tahoma"/>
              </a:rPr>
              <a:t>children</a:t>
            </a:r>
            <a:r>
              <a:rPr sz="3600" b="1" spc="-85" dirty="0">
                <a:solidFill>
                  <a:srgbClr val="404040"/>
                </a:solidFill>
                <a:latin typeface="Tahoma"/>
                <a:cs typeface="Tahoma"/>
              </a:rPr>
              <a:t> </a:t>
            </a:r>
            <a:r>
              <a:rPr sz="3600" spc="-65" dirty="0">
                <a:solidFill>
                  <a:srgbClr val="404040"/>
                </a:solidFill>
                <a:latin typeface="Verdana"/>
                <a:cs typeface="Verdana"/>
              </a:rPr>
              <a:t>/</a:t>
            </a:r>
            <a:r>
              <a:rPr sz="3600" spc="-26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3600" b="1" spc="220" dirty="0">
                <a:solidFill>
                  <a:srgbClr val="404040"/>
                </a:solidFill>
                <a:latin typeface="Tahoma"/>
                <a:cs typeface="Tahoma"/>
              </a:rPr>
              <a:t>a</a:t>
            </a:r>
            <a:endParaRPr sz="360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3600" b="1" spc="-130" dirty="0">
                <a:solidFill>
                  <a:srgbClr val="404040"/>
                </a:solidFill>
                <a:latin typeface="Tahoma"/>
                <a:cs typeface="Tahoma"/>
              </a:rPr>
              <a:t>mother</a:t>
            </a:r>
            <a:r>
              <a:rPr sz="3600" b="1" spc="-60" dirty="0">
                <a:solidFill>
                  <a:srgbClr val="404040"/>
                </a:solidFill>
                <a:latin typeface="Tahoma"/>
                <a:cs typeface="Tahoma"/>
              </a:rPr>
              <a:t> </a:t>
            </a:r>
            <a:r>
              <a:rPr sz="3600" b="1" spc="60" dirty="0">
                <a:solidFill>
                  <a:srgbClr val="404040"/>
                </a:solidFill>
                <a:latin typeface="Tahoma"/>
                <a:cs typeface="Tahoma"/>
              </a:rPr>
              <a:t>and</a:t>
            </a:r>
            <a:r>
              <a:rPr sz="3600" b="1" spc="-50" dirty="0">
                <a:solidFill>
                  <a:srgbClr val="404040"/>
                </a:solidFill>
                <a:latin typeface="Tahoma"/>
                <a:cs typeface="Tahoma"/>
              </a:rPr>
              <a:t> </a:t>
            </a:r>
            <a:r>
              <a:rPr sz="3600" b="1" spc="220" dirty="0">
                <a:solidFill>
                  <a:srgbClr val="404040"/>
                </a:solidFill>
                <a:latin typeface="Tahoma"/>
                <a:cs typeface="Tahoma"/>
              </a:rPr>
              <a:t>a</a:t>
            </a:r>
            <a:r>
              <a:rPr sz="3600" b="1" spc="-55" dirty="0">
                <a:solidFill>
                  <a:srgbClr val="404040"/>
                </a:solidFill>
                <a:latin typeface="Tahoma"/>
                <a:cs typeface="Tahoma"/>
              </a:rPr>
              <a:t> </a:t>
            </a:r>
            <a:r>
              <a:rPr sz="3600" b="1" spc="-70" dirty="0">
                <a:solidFill>
                  <a:srgbClr val="404040"/>
                </a:solidFill>
                <a:latin typeface="Tahoma"/>
                <a:cs typeface="Tahoma"/>
              </a:rPr>
              <a:t>daughter</a:t>
            </a:r>
            <a:r>
              <a:rPr sz="3600" b="1" spc="-50" dirty="0">
                <a:solidFill>
                  <a:srgbClr val="404040"/>
                </a:solidFill>
                <a:latin typeface="Tahoma"/>
                <a:cs typeface="Tahoma"/>
              </a:rPr>
              <a:t> </a:t>
            </a:r>
            <a:r>
              <a:rPr sz="3600" b="1" dirty="0">
                <a:solidFill>
                  <a:srgbClr val="404040"/>
                </a:solidFill>
                <a:latin typeface="Tahoma"/>
                <a:cs typeface="Tahoma"/>
              </a:rPr>
              <a:t>…</a:t>
            </a:r>
            <a:endParaRPr sz="3600">
              <a:latin typeface="Tahoma"/>
              <a:cs typeface="Tahoma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7138416" y="2400300"/>
            <a:ext cx="4936490" cy="4269105"/>
            <a:chOff x="7138416" y="2400300"/>
            <a:chExt cx="4936490" cy="4269105"/>
          </a:xfrm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138416" y="2400300"/>
              <a:ext cx="2996183" cy="2029968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340852" y="4195572"/>
              <a:ext cx="3733800" cy="2473452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2667000"/>
              <a:ext cx="4191000" cy="4191000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2895600"/>
              <a:ext cx="2362200" cy="236220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609076" y="5867400"/>
              <a:ext cx="990600" cy="990600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609076" y="1676400"/>
              <a:ext cx="2819400" cy="2819400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999476" y="9144"/>
              <a:ext cx="1600200" cy="1600200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8502142" y="1519047"/>
              <a:ext cx="3288029" cy="768350"/>
            </a:xfrm>
            <a:custGeom>
              <a:avLst/>
              <a:gdLst/>
              <a:ahLst/>
              <a:cxnLst/>
              <a:rect l="l" t="t" r="r" b="b"/>
              <a:pathLst>
                <a:path w="3288029" h="768350">
                  <a:moveTo>
                    <a:pt x="3226307" y="0"/>
                  </a:moveTo>
                  <a:lnTo>
                    <a:pt x="2909951" y="104775"/>
                  </a:lnTo>
                  <a:lnTo>
                    <a:pt x="2591054" y="200660"/>
                  </a:lnTo>
                  <a:lnTo>
                    <a:pt x="2485643" y="229997"/>
                  </a:lnTo>
                  <a:lnTo>
                    <a:pt x="2271522" y="287274"/>
                  </a:lnTo>
                  <a:lnTo>
                    <a:pt x="2059812" y="340487"/>
                  </a:lnTo>
                  <a:lnTo>
                    <a:pt x="1954656" y="365760"/>
                  </a:lnTo>
                  <a:lnTo>
                    <a:pt x="1639697" y="436244"/>
                  </a:lnTo>
                  <a:lnTo>
                    <a:pt x="1330071" y="498855"/>
                  </a:lnTo>
                  <a:lnTo>
                    <a:pt x="1127378" y="536828"/>
                  </a:lnTo>
                  <a:lnTo>
                    <a:pt x="829309" y="588517"/>
                  </a:lnTo>
                  <a:lnTo>
                    <a:pt x="447928" y="646811"/>
                  </a:lnTo>
                  <a:lnTo>
                    <a:pt x="174751" y="683894"/>
                  </a:lnTo>
                  <a:lnTo>
                    <a:pt x="0" y="705103"/>
                  </a:lnTo>
                  <a:lnTo>
                    <a:pt x="9701" y="720494"/>
                  </a:lnTo>
                  <a:lnTo>
                    <a:pt x="29342" y="751181"/>
                  </a:lnTo>
                  <a:lnTo>
                    <a:pt x="39115" y="766572"/>
                  </a:lnTo>
                  <a:lnTo>
                    <a:pt x="66166" y="767349"/>
                  </a:lnTo>
                  <a:lnTo>
                    <a:pt x="95131" y="767793"/>
                  </a:lnTo>
                  <a:lnTo>
                    <a:pt x="125954" y="767911"/>
                  </a:lnTo>
                  <a:lnTo>
                    <a:pt x="192949" y="767195"/>
                  </a:lnTo>
                  <a:lnTo>
                    <a:pt x="305973" y="763849"/>
                  </a:lnTo>
                  <a:lnTo>
                    <a:pt x="477701" y="755441"/>
                  </a:lnTo>
                  <a:lnTo>
                    <a:pt x="773052" y="735284"/>
                  </a:lnTo>
                  <a:lnTo>
                    <a:pt x="1336019" y="685315"/>
                  </a:lnTo>
                  <a:lnTo>
                    <a:pt x="2059023" y="606988"/>
                  </a:lnTo>
                  <a:lnTo>
                    <a:pt x="2689041" y="527362"/>
                  </a:lnTo>
                  <a:lnTo>
                    <a:pt x="3038251" y="477217"/>
                  </a:lnTo>
                  <a:lnTo>
                    <a:pt x="3250138" y="443265"/>
                  </a:lnTo>
                  <a:lnTo>
                    <a:pt x="3288029" y="436752"/>
                  </a:lnTo>
                  <a:lnTo>
                    <a:pt x="3280235" y="379771"/>
                  </a:lnTo>
                  <a:lnTo>
                    <a:pt x="3273959" y="334487"/>
                  </a:lnTo>
                  <a:lnTo>
                    <a:pt x="3264862" y="270500"/>
                  </a:lnTo>
                  <a:lnTo>
                    <a:pt x="3252759" y="189298"/>
                  </a:lnTo>
                  <a:lnTo>
                    <a:pt x="3249394" y="166333"/>
                  </a:lnTo>
                  <a:lnTo>
                    <a:pt x="3245343" y="138048"/>
                  </a:lnTo>
                  <a:lnTo>
                    <a:pt x="3240328" y="102315"/>
                  </a:lnTo>
                  <a:lnTo>
                    <a:pt x="3234075" y="57008"/>
                  </a:lnTo>
                  <a:lnTo>
                    <a:pt x="3226307" y="0"/>
                  </a:lnTo>
                  <a:close/>
                </a:path>
              </a:pathLst>
            </a:custGeom>
            <a:solidFill>
              <a:srgbClr val="FFFFFF">
                <a:alpha val="1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0" y="1269"/>
              <a:ext cx="12192000" cy="6856730"/>
            </a:xfrm>
            <a:custGeom>
              <a:avLst/>
              <a:gdLst/>
              <a:ahLst/>
              <a:cxnLst/>
              <a:rect l="l" t="t" r="r" b="b"/>
              <a:pathLst>
                <a:path w="12192000" h="6856730">
                  <a:moveTo>
                    <a:pt x="12192000" y="0"/>
                  </a:moveTo>
                  <a:lnTo>
                    <a:pt x="0" y="0"/>
                  </a:lnTo>
                  <a:lnTo>
                    <a:pt x="0" y="469900"/>
                  </a:lnTo>
                  <a:lnTo>
                    <a:pt x="0" y="6380480"/>
                  </a:lnTo>
                  <a:lnTo>
                    <a:pt x="0" y="6856730"/>
                  </a:lnTo>
                  <a:lnTo>
                    <a:pt x="12192000" y="6856730"/>
                  </a:lnTo>
                  <a:lnTo>
                    <a:pt x="12192000" y="6380480"/>
                  </a:lnTo>
                  <a:lnTo>
                    <a:pt x="12192000" y="470154"/>
                  </a:lnTo>
                  <a:lnTo>
                    <a:pt x="11709273" y="470154"/>
                  </a:lnTo>
                  <a:lnTo>
                    <a:pt x="11709273" y="1871421"/>
                  </a:lnTo>
                  <a:lnTo>
                    <a:pt x="10971022" y="1981454"/>
                  </a:lnTo>
                  <a:lnTo>
                    <a:pt x="10201148" y="2075180"/>
                  </a:lnTo>
                  <a:lnTo>
                    <a:pt x="9947148" y="2100580"/>
                  </a:lnTo>
                  <a:lnTo>
                    <a:pt x="9434322" y="2146554"/>
                  </a:lnTo>
                  <a:lnTo>
                    <a:pt x="8927973" y="2184654"/>
                  </a:lnTo>
                  <a:lnTo>
                    <a:pt x="8675497" y="2200529"/>
                  </a:lnTo>
                  <a:lnTo>
                    <a:pt x="7926197" y="2237105"/>
                  </a:lnTo>
                  <a:lnTo>
                    <a:pt x="7191248" y="2257679"/>
                  </a:lnTo>
                  <a:lnTo>
                    <a:pt x="6473698" y="2265680"/>
                  </a:lnTo>
                  <a:lnTo>
                    <a:pt x="6006973" y="2264029"/>
                  </a:lnTo>
                  <a:lnTo>
                    <a:pt x="5108448" y="2246630"/>
                  </a:lnTo>
                  <a:lnTo>
                    <a:pt x="4467098" y="2222754"/>
                  </a:lnTo>
                  <a:lnTo>
                    <a:pt x="3665347" y="2179955"/>
                  </a:lnTo>
                  <a:lnTo>
                    <a:pt x="2931922" y="2130679"/>
                  </a:lnTo>
                  <a:lnTo>
                    <a:pt x="2592197" y="2103755"/>
                  </a:lnTo>
                  <a:lnTo>
                    <a:pt x="1979422" y="2046605"/>
                  </a:lnTo>
                  <a:lnTo>
                    <a:pt x="1233360" y="1965579"/>
                  </a:lnTo>
                  <a:lnTo>
                    <a:pt x="863473" y="1921129"/>
                  </a:lnTo>
                  <a:lnTo>
                    <a:pt x="476377" y="1867852"/>
                  </a:lnTo>
                  <a:lnTo>
                    <a:pt x="476377" y="469900"/>
                  </a:lnTo>
                  <a:lnTo>
                    <a:pt x="12192000" y="469900"/>
                  </a:lnTo>
                  <a:lnTo>
                    <a:pt x="1219200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0398252" y="0"/>
              <a:ext cx="760488" cy="1203960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10437876" y="0"/>
              <a:ext cx="685800" cy="1143000"/>
            </a:xfrm>
            <a:custGeom>
              <a:avLst/>
              <a:gdLst/>
              <a:ahLst/>
              <a:cxnLst/>
              <a:rect l="l" t="t" r="r" b="b"/>
              <a:pathLst>
                <a:path w="685800" h="1143000">
                  <a:moveTo>
                    <a:pt x="685800" y="0"/>
                  </a:moveTo>
                  <a:lnTo>
                    <a:pt x="0" y="0"/>
                  </a:lnTo>
                  <a:lnTo>
                    <a:pt x="0" y="1143000"/>
                  </a:lnTo>
                  <a:lnTo>
                    <a:pt x="685800" y="1143000"/>
                  </a:lnTo>
                  <a:lnTo>
                    <a:pt x="685800" y="0"/>
                  </a:lnTo>
                  <a:close/>
                </a:path>
              </a:pathLst>
            </a:custGeom>
            <a:solidFill>
              <a:srgbClr val="B3116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" name="object 13"/>
          <p:cNvSpPr txBox="1"/>
          <p:nvPr/>
        </p:nvSpPr>
        <p:spPr>
          <a:xfrm>
            <a:off x="270459" y="3085541"/>
            <a:ext cx="1856105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b="1" spc="-280" dirty="0">
                <a:latin typeface="Tahoma"/>
                <a:cs typeface="Tahoma"/>
              </a:rPr>
              <a:t>3</a:t>
            </a:r>
            <a:r>
              <a:rPr sz="3600" b="1" spc="-120" dirty="0">
                <a:latin typeface="Tahoma"/>
                <a:cs typeface="Tahoma"/>
              </a:rPr>
              <a:t>.</a:t>
            </a:r>
            <a:r>
              <a:rPr sz="3600" b="1" spc="-45" dirty="0">
                <a:latin typeface="Tahoma"/>
                <a:cs typeface="Tahoma"/>
              </a:rPr>
              <a:t> </a:t>
            </a:r>
            <a:r>
              <a:rPr sz="3600" b="1" spc="-735" dirty="0">
                <a:latin typeface="Tahoma"/>
                <a:cs typeface="Tahoma"/>
              </a:rPr>
              <a:t>I</a:t>
            </a:r>
            <a:r>
              <a:rPr sz="3600" b="1" spc="-45" dirty="0">
                <a:latin typeface="Tahoma"/>
                <a:cs typeface="Tahoma"/>
              </a:rPr>
              <a:t> </a:t>
            </a:r>
            <a:r>
              <a:rPr sz="3600" b="1" spc="-204" dirty="0">
                <a:latin typeface="Tahoma"/>
                <a:cs typeface="Tahoma"/>
              </a:rPr>
              <a:t>think</a:t>
            </a:r>
            <a:endParaRPr sz="3600">
              <a:latin typeface="Tahoma"/>
              <a:cs typeface="Tahoma"/>
            </a:endParaRPr>
          </a:p>
        </p:txBody>
      </p:sp>
      <p:sp>
        <p:nvSpPr>
          <p:cNvPr id="14" name="object 14"/>
          <p:cNvSpPr txBox="1">
            <a:spLocks noGrp="1"/>
          </p:cNvSpPr>
          <p:nvPr>
            <p:ph type="title"/>
          </p:nvPr>
        </p:nvSpPr>
        <p:spPr>
          <a:xfrm>
            <a:off x="3472434" y="2457069"/>
            <a:ext cx="1628775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spc="5" dirty="0">
                <a:solidFill>
                  <a:srgbClr val="00AF50"/>
                </a:solidFill>
              </a:rPr>
              <a:t>h</a:t>
            </a:r>
            <a:r>
              <a:rPr sz="3200" spc="10" dirty="0">
                <a:solidFill>
                  <a:srgbClr val="00AF50"/>
                </a:solidFill>
              </a:rPr>
              <a:t>e</a:t>
            </a:r>
            <a:r>
              <a:rPr sz="3200" spc="-45" dirty="0">
                <a:solidFill>
                  <a:srgbClr val="00AF50"/>
                </a:solidFill>
              </a:rPr>
              <a:t> </a:t>
            </a:r>
            <a:r>
              <a:rPr sz="3200" spc="-375" dirty="0">
                <a:solidFill>
                  <a:srgbClr val="00AF50"/>
                </a:solidFill>
              </a:rPr>
              <a:t>/</a:t>
            </a:r>
            <a:r>
              <a:rPr sz="3200" spc="-45" dirty="0">
                <a:solidFill>
                  <a:srgbClr val="00AF50"/>
                </a:solidFill>
              </a:rPr>
              <a:t> </a:t>
            </a:r>
            <a:r>
              <a:rPr sz="3200" spc="-75" dirty="0">
                <a:solidFill>
                  <a:srgbClr val="00AF50"/>
                </a:solidFill>
              </a:rPr>
              <a:t>she</a:t>
            </a:r>
            <a:endParaRPr sz="3200"/>
          </a:p>
        </p:txBody>
      </p:sp>
      <p:sp>
        <p:nvSpPr>
          <p:cNvPr id="15" name="object 15"/>
          <p:cNvSpPr txBox="1"/>
          <p:nvPr/>
        </p:nvSpPr>
        <p:spPr>
          <a:xfrm>
            <a:off x="6449059" y="2457069"/>
            <a:ext cx="302260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spc="-225" dirty="0">
                <a:solidFill>
                  <a:srgbClr val="00AF50"/>
                </a:solidFill>
                <a:latin typeface="Tahoma"/>
                <a:cs typeface="Tahoma"/>
              </a:rPr>
              <a:t>is</a:t>
            </a:r>
            <a:endParaRPr sz="3200">
              <a:latin typeface="Tahoma"/>
              <a:cs typeface="Tahoma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3815334" y="3687317"/>
            <a:ext cx="889000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b="1" spc="-85" dirty="0">
                <a:solidFill>
                  <a:srgbClr val="006FC0"/>
                </a:solidFill>
                <a:latin typeface="Tahoma"/>
                <a:cs typeface="Tahoma"/>
              </a:rPr>
              <a:t>they</a:t>
            </a:r>
            <a:endParaRPr sz="3200">
              <a:latin typeface="Tahoma"/>
              <a:cs typeface="Tahoma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6279896" y="3687317"/>
            <a:ext cx="684530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b="1" spc="-10" dirty="0">
                <a:solidFill>
                  <a:srgbClr val="006FC0"/>
                </a:solidFill>
                <a:latin typeface="Tahoma"/>
                <a:cs typeface="Tahoma"/>
              </a:rPr>
              <a:t>are</a:t>
            </a:r>
            <a:endParaRPr sz="3200">
              <a:latin typeface="Tahoma"/>
              <a:cs typeface="Tahoma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7974838" y="2458592"/>
            <a:ext cx="3472815" cy="17322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z="2800" b="1" spc="-145" dirty="0">
                <a:solidFill>
                  <a:srgbClr val="850D4D"/>
                </a:solidFill>
                <a:latin typeface="Tahoma"/>
                <a:cs typeface="Tahoma"/>
              </a:rPr>
              <a:t>in</a:t>
            </a:r>
            <a:r>
              <a:rPr sz="2800" b="1" spc="-55" dirty="0">
                <a:solidFill>
                  <a:srgbClr val="850D4D"/>
                </a:solidFill>
                <a:latin typeface="Tahoma"/>
                <a:cs typeface="Tahoma"/>
              </a:rPr>
              <a:t> </a:t>
            </a:r>
            <a:r>
              <a:rPr sz="2800" b="1" spc="-105" dirty="0">
                <a:solidFill>
                  <a:srgbClr val="850D4D"/>
                </a:solidFill>
                <a:latin typeface="Tahoma"/>
                <a:cs typeface="Tahoma"/>
              </a:rPr>
              <a:t>the</a:t>
            </a:r>
            <a:r>
              <a:rPr sz="2800" b="1" spc="-50" dirty="0">
                <a:solidFill>
                  <a:srgbClr val="850D4D"/>
                </a:solidFill>
                <a:latin typeface="Tahoma"/>
                <a:cs typeface="Tahoma"/>
              </a:rPr>
              <a:t> </a:t>
            </a:r>
            <a:r>
              <a:rPr sz="2800" b="1" spc="-45" dirty="0">
                <a:solidFill>
                  <a:srgbClr val="850D4D"/>
                </a:solidFill>
                <a:latin typeface="Tahoma"/>
                <a:cs typeface="Tahoma"/>
              </a:rPr>
              <a:t>classroom</a:t>
            </a:r>
            <a:r>
              <a:rPr sz="2800" b="1" spc="-30" dirty="0">
                <a:solidFill>
                  <a:srgbClr val="850D4D"/>
                </a:solidFill>
                <a:latin typeface="Tahoma"/>
                <a:cs typeface="Tahoma"/>
              </a:rPr>
              <a:t> </a:t>
            </a:r>
            <a:r>
              <a:rPr sz="2800" b="1" spc="-210" dirty="0">
                <a:solidFill>
                  <a:srgbClr val="850D4D"/>
                </a:solidFill>
                <a:latin typeface="Tahoma"/>
                <a:cs typeface="Tahoma"/>
              </a:rPr>
              <a:t>/in </a:t>
            </a:r>
            <a:r>
              <a:rPr sz="2800" b="1" spc="-204" dirty="0">
                <a:solidFill>
                  <a:srgbClr val="850D4D"/>
                </a:solidFill>
                <a:latin typeface="Tahoma"/>
                <a:cs typeface="Tahoma"/>
              </a:rPr>
              <a:t> </a:t>
            </a:r>
            <a:r>
              <a:rPr sz="2800" b="1" spc="-105" dirty="0">
                <a:solidFill>
                  <a:srgbClr val="850D4D"/>
                </a:solidFill>
                <a:latin typeface="Tahoma"/>
                <a:cs typeface="Tahoma"/>
              </a:rPr>
              <a:t>the</a:t>
            </a:r>
            <a:r>
              <a:rPr sz="2800" b="1" spc="-40" dirty="0">
                <a:solidFill>
                  <a:srgbClr val="850D4D"/>
                </a:solidFill>
                <a:latin typeface="Tahoma"/>
                <a:cs typeface="Tahoma"/>
              </a:rPr>
              <a:t> </a:t>
            </a:r>
            <a:r>
              <a:rPr sz="2800" b="1" spc="-60" dirty="0">
                <a:solidFill>
                  <a:srgbClr val="850D4D"/>
                </a:solidFill>
                <a:latin typeface="Tahoma"/>
                <a:cs typeface="Tahoma"/>
              </a:rPr>
              <a:t>room</a:t>
            </a:r>
            <a:r>
              <a:rPr sz="2800" b="1" spc="-40" dirty="0">
                <a:solidFill>
                  <a:srgbClr val="850D4D"/>
                </a:solidFill>
                <a:latin typeface="Tahoma"/>
                <a:cs typeface="Tahoma"/>
              </a:rPr>
              <a:t> </a:t>
            </a:r>
            <a:r>
              <a:rPr sz="2800" b="1" spc="-330" dirty="0">
                <a:solidFill>
                  <a:srgbClr val="850D4D"/>
                </a:solidFill>
                <a:latin typeface="Tahoma"/>
                <a:cs typeface="Tahoma"/>
              </a:rPr>
              <a:t>/</a:t>
            </a:r>
            <a:r>
              <a:rPr sz="2800" b="1" spc="-40" dirty="0">
                <a:solidFill>
                  <a:srgbClr val="850D4D"/>
                </a:solidFill>
                <a:latin typeface="Tahoma"/>
                <a:cs typeface="Tahoma"/>
              </a:rPr>
              <a:t> </a:t>
            </a:r>
            <a:r>
              <a:rPr sz="2800" b="1" spc="-145" dirty="0">
                <a:solidFill>
                  <a:srgbClr val="850D4D"/>
                </a:solidFill>
                <a:latin typeface="Tahoma"/>
                <a:cs typeface="Tahoma"/>
              </a:rPr>
              <a:t>in</a:t>
            </a:r>
            <a:r>
              <a:rPr sz="2800" b="1" spc="-25" dirty="0">
                <a:solidFill>
                  <a:srgbClr val="850D4D"/>
                </a:solidFill>
                <a:latin typeface="Tahoma"/>
                <a:cs typeface="Tahoma"/>
              </a:rPr>
              <a:t> </a:t>
            </a:r>
            <a:r>
              <a:rPr sz="2800" b="1" spc="-85" dirty="0">
                <a:solidFill>
                  <a:srgbClr val="850D4D"/>
                </a:solidFill>
                <a:latin typeface="Tahoma"/>
                <a:cs typeface="Tahoma"/>
              </a:rPr>
              <a:t>the  </a:t>
            </a:r>
            <a:r>
              <a:rPr sz="2800" b="1" spc="-105" dirty="0">
                <a:solidFill>
                  <a:srgbClr val="850D4D"/>
                </a:solidFill>
                <a:latin typeface="Tahoma"/>
                <a:cs typeface="Tahoma"/>
              </a:rPr>
              <a:t>hou</a:t>
            </a:r>
            <a:r>
              <a:rPr sz="2800" b="1" spc="-80" dirty="0">
                <a:solidFill>
                  <a:srgbClr val="850D4D"/>
                </a:solidFill>
                <a:latin typeface="Tahoma"/>
                <a:cs typeface="Tahoma"/>
              </a:rPr>
              <a:t>s</a:t>
            </a:r>
            <a:r>
              <a:rPr sz="2800" b="1" spc="125" dirty="0">
                <a:solidFill>
                  <a:srgbClr val="850D4D"/>
                </a:solidFill>
                <a:latin typeface="Tahoma"/>
                <a:cs typeface="Tahoma"/>
              </a:rPr>
              <a:t>e</a:t>
            </a:r>
            <a:r>
              <a:rPr sz="2800" b="1" spc="-40" dirty="0">
                <a:solidFill>
                  <a:srgbClr val="850D4D"/>
                </a:solidFill>
                <a:latin typeface="Tahoma"/>
                <a:cs typeface="Tahoma"/>
              </a:rPr>
              <a:t> </a:t>
            </a:r>
            <a:r>
              <a:rPr sz="2800" b="1" spc="-330" dirty="0">
                <a:solidFill>
                  <a:srgbClr val="850D4D"/>
                </a:solidFill>
                <a:latin typeface="Tahoma"/>
                <a:cs typeface="Tahoma"/>
              </a:rPr>
              <a:t>/</a:t>
            </a:r>
            <a:r>
              <a:rPr sz="2800" b="1" spc="-40" dirty="0">
                <a:solidFill>
                  <a:srgbClr val="850D4D"/>
                </a:solidFill>
                <a:latin typeface="Tahoma"/>
                <a:cs typeface="Tahoma"/>
              </a:rPr>
              <a:t> </a:t>
            </a:r>
            <a:r>
              <a:rPr sz="2800" b="1" spc="-100" dirty="0">
                <a:solidFill>
                  <a:srgbClr val="850D4D"/>
                </a:solidFill>
                <a:latin typeface="Tahoma"/>
                <a:cs typeface="Tahoma"/>
              </a:rPr>
              <a:t>a</a:t>
            </a:r>
            <a:r>
              <a:rPr sz="2800" b="1" spc="-65" dirty="0">
                <a:solidFill>
                  <a:srgbClr val="850D4D"/>
                </a:solidFill>
                <a:latin typeface="Tahoma"/>
                <a:cs typeface="Tahoma"/>
              </a:rPr>
              <a:t>t</a:t>
            </a:r>
            <a:r>
              <a:rPr sz="2800" b="1" spc="-40" dirty="0">
                <a:solidFill>
                  <a:srgbClr val="850D4D"/>
                </a:solidFill>
                <a:latin typeface="Tahoma"/>
                <a:cs typeface="Tahoma"/>
              </a:rPr>
              <a:t> </a:t>
            </a:r>
            <a:r>
              <a:rPr sz="2800" b="1" spc="-70" dirty="0">
                <a:solidFill>
                  <a:srgbClr val="850D4D"/>
                </a:solidFill>
                <a:latin typeface="Tahoma"/>
                <a:cs typeface="Tahoma"/>
              </a:rPr>
              <a:t>home</a:t>
            </a:r>
            <a:r>
              <a:rPr sz="2800" b="1" spc="-55" dirty="0">
                <a:solidFill>
                  <a:srgbClr val="850D4D"/>
                </a:solidFill>
                <a:latin typeface="Tahoma"/>
                <a:cs typeface="Tahoma"/>
              </a:rPr>
              <a:t>/</a:t>
            </a:r>
            <a:r>
              <a:rPr sz="2800" b="1" spc="-20" dirty="0">
                <a:solidFill>
                  <a:srgbClr val="850D4D"/>
                </a:solidFill>
                <a:latin typeface="Tahoma"/>
                <a:cs typeface="Tahoma"/>
              </a:rPr>
              <a:t> </a:t>
            </a:r>
            <a:r>
              <a:rPr sz="2800" b="1" spc="-70" dirty="0">
                <a:solidFill>
                  <a:srgbClr val="850D4D"/>
                </a:solidFill>
                <a:latin typeface="Tahoma"/>
                <a:cs typeface="Tahoma"/>
              </a:rPr>
              <a:t>at  </a:t>
            </a:r>
            <a:r>
              <a:rPr sz="2800" b="1" spc="-15" dirty="0">
                <a:solidFill>
                  <a:srgbClr val="850D4D"/>
                </a:solidFill>
                <a:latin typeface="Tahoma"/>
                <a:cs typeface="Tahoma"/>
              </a:rPr>
              <a:t>school</a:t>
            </a:r>
            <a:r>
              <a:rPr sz="2800" b="1" spc="-45" dirty="0">
                <a:solidFill>
                  <a:srgbClr val="850D4D"/>
                </a:solidFill>
                <a:latin typeface="Tahoma"/>
                <a:cs typeface="Tahoma"/>
              </a:rPr>
              <a:t> </a:t>
            </a:r>
            <a:r>
              <a:rPr sz="2800" b="1" spc="-5" dirty="0">
                <a:solidFill>
                  <a:srgbClr val="850D4D"/>
                </a:solidFill>
                <a:latin typeface="Tahoma"/>
                <a:cs typeface="Tahoma"/>
              </a:rPr>
              <a:t>…</a:t>
            </a:r>
            <a:endParaRPr sz="2800">
              <a:latin typeface="Tahoma"/>
              <a:cs typeface="Tahoma"/>
            </a:endParaRPr>
          </a:p>
        </p:txBody>
      </p:sp>
      <p:grpSp>
        <p:nvGrpSpPr>
          <p:cNvPr id="19" name="object 19"/>
          <p:cNvGrpSpPr/>
          <p:nvPr/>
        </p:nvGrpSpPr>
        <p:grpSpPr>
          <a:xfrm>
            <a:off x="5300853" y="2569845"/>
            <a:ext cx="843915" cy="318135"/>
            <a:chOff x="5300853" y="2569845"/>
            <a:chExt cx="843915" cy="318135"/>
          </a:xfrm>
        </p:grpSpPr>
        <p:sp>
          <p:nvSpPr>
            <p:cNvPr id="20" name="object 20"/>
            <p:cNvSpPr/>
            <p:nvPr/>
          </p:nvSpPr>
          <p:spPr>
            <a:xfrm>
              <a:off x="5310378" y="2579370"/>
              <a:ext cx="824865" cy="299085"/>
            </a:xfrm>
            <a:custGeom>
              <a:avLst/>
              <a:gdLst/>
              <a:ahLst/>
              <a:cxnLst/>
              <a:rect l="l" t="t" r="r" b="b"/>
              <a:pathLst>
                <a:path w="824864" h="299085">
                  <a:moveTo>
                    <a:pt x="675132" y="0"/>
                  </a:moveTo>
                  <a:lnTo>
                    <a:pt x="675132" y="74675"/>
                  </a:lnTo>
                  <a:lnTo>
                    <a:pt x="0" y="74675"/>
                  </a:lnTo>
                  <a:lnTo>
                    <a:pt x="0" y="224027"/>
                  </a:lnTo>
                  <a:lnTo>
                    <a:pt x="675132" y="224027"/>
                  </a:lnTo>
                  <a:lnTo>
                    <a:pt x="675132" y="298703"/>
                  </a:lnTo>
                  <a:lnTo>
                    <a:pt x="824484" y="149351"/>
                  </a:lnTo>
                  <a:lnTo>
                    <a:pt x="675132" y="0"/>
                  </a:lnTo>
                  <a:close/>
                </a:path>
              </a:pathLst>
            </a:custGeom>
            <a:solidFill>
              <a:srgbClr val="EE9F8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5310378" y="2579370"/>
              <a:ext cx="824865" cy="299085"/>
            </a:xfrm>
            <a:custGeom>
              <a:avLst/>
              <a:gdLst/>
              <a:ahLst/>
              <a:cxnLst/>
              <a:rect l="l" t="t" r="r" b="b"/>
              <a:pathLst>
                <a:path w="824864" h="299085">
                  <a:moveTo>
                    <a:pt x="0" y="74675"/>
                  </a:moveTo>
                  <a:lnTo>
                    <a:pt x="675132" y="74675"/>
                  </a:lnTo>
                  <a:lnTo>
                    <a:pt x="675132" y="0"/>
                  </a:lnTo>
                  <a:lnTo>
                    <a:pt x="824484" y="149351"/>
                  </a:lnTo>
                  <a:lnTo>
                    <a:pt x="675132" y="298703"/>
                  </a:lnTo>
                  <a:lnTo>
                    <a:pt x="675132" y="224027"/>
                  </a:lnTo>
                  <a:lnTo>
                    <a:pt x="0" y="224027"/>
                  </a:lnTo>
                  <a:lnTo>
                    <a:pt x="0" y="74675"/>
                  </a:lnTo>
                  <a:close/>
                </a:path>
              </a:pathLst>
            </a:custGeom>
            <a:ln w="19049">
              <a:solidFill>
                <a:srgbClr val="83094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2" name="object 22"/>
          <p:cNvGrpSpPr/>
          <p:nvPr/>
        </p:nvGrpSpPr>
        <p:grpSpPr>
          <a:xfrm>
            <a:off x="2310764" y="2702305"/>
            <a:ext cx="828040" cy="596900"/>
            <a:chOff x="2310764" y="2702305"/>
            <a:chExt cx="828040" cy="596900"/>
          </a:xfrm>
        </p:grpSpPr>
        <p:sp>
          <p:nvSpPr>
            <p:cNvPr id="23" name="object 23"/>
            <p:cNvSpPr/>
            <p:nvPr/>
          </p:nvSpPr>
          <p:spPr>
            <a:xfrm>
              <a:off x="2320289" y="2711830"/>
              <a:ext cx="808990" cy="577850"/>
            </a:xfrm>
            <a:custGeom>
              <a:avLst/>
              <a:gdLst/>
              <a:ahLst/>
              <a:cxnLst/>
              <a:rect l="l" t="t" r="r" b="b"/>
              <a:pathLst>
                <a:path w="808989" h="577850">
                  <a:moveTo>
                    <a:pt x="636143" y="0"/>
                  </a:moveTo>
                  <a:lnTo>
                    <a:pt x="669290" y="53213"/>
                  </a:lnTo>
                  <a:lnTo>
                    <a:pt x="0" y="471043"/>
                  </a:lnTo>
                  <a:lnTo>
                    <a:pt x="66421" y="577469"/>
                  </a:lnTo>
                  <a:lnTo>
                    <a:pt x="735711" y="159639"/>
                  </a:lnTo>
                  <a:lnTo>
                    <a:pt x="768858" y="212852"/>
                  </a:lnTo>
                  <a:lnTo>
                    <a:pt x="808863" y="40005"/>
                  </a:lnTo>
                  <a:lnTo>
                    <a:pt x="636143" y="0"/>
                  </a:lnTo>
                  <a:close/>
                </a:path>
              </a:pathLst>
            </a:custGeom>
            <a:solidFill>
              <a:srgbClr val="EE9F8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2320289" y="2711830"/>
              <a:ext cx="808990" cy="577850"/>
            </a:xfrm>
            <a:custGeom>
              <a:avLst/>
              <a:gdLst/>
              <a:ahLst/>
              <a:cxnLst/>
              <a:rect l="l" t="t" r="r" b="b"/>
              <a:pathLst>
                <a:path w="808989" h="577850">
                  <a:moveTo>
                    <a:pt x="0" y="471043"/>
                  </a:moveTo>
                  <a:lnTo>
                    <a:pt x="669290" y="53213"/>
                  </a:lnTo>
                  <a:lnTo>
                    <a:pt x="636143" y="0"/>
                  </a:lnTo>
                  <a:lnTo>
                    <a:pt x="808863" y="40005"/>
                  </a:lnTo>
                  <a:lnTo>
                    <a:pt x="768858" y="212852"/>
                  </a:lnTo>
                  <a:lnTo>
                    <a:pt x="735711" y="159639"/>
                  </a:lnTo>
                  <a:lnTo>
                    <a:pt x="66421" y="577469"/>
                  </a:lnTo>
                  <a:lnTo>
                    <a:pt x="0" y="471043"/>
                  </a:lnTo>
                  <a:close/>
                </a:path>
              </a:pathLst>
            </a:custGeom>
            <a:ln w="19050">
              <a:solidFill>
                <a:srgbClr val="83094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5" name="object 25"/>
          <p:cNvGrpSpPr/>
          <p:nvPr/>
        </p:nvGrpSpPr>
        <p:grpSpPr>
          <a:xfrm>
            <a:off x="6852157" y="2636139"/>
            <a:ext cx="869950" cy="494030"/>
            <a:chOff x="6852157" y="2636139"/>
            <a:chExt cx="869950" cy="494030"/>
          </a:xfrm>
        </p:grpSpPr>
        <p:sp>
          <p:nvSpPr>
            <p:cNvPr id="26" name="object 26"/>
            <p:cNvSpPr/>
            <p:nvPr/>
          </p:nvSpPr>
          <p:spPr>
            <a:xfrm>
              <a:off x="6861682" y="2645664"/>
              <a:ext cx="850900" cy="474980"/>
            </a:xfrm>
            <a:custGeom>
              <a:avLst/>
              <a:gdLst/>
              <a:ahLst/>
              <a:cxnLst/>
              <a:rect l="l" t="t" r="r" b="b"/>
              <a:pathLst>
                <a:path w="850900" h="474980">
                  <a:moveTo>
                    <a:pt x="52197" y="0"/>
                  </a:moveTo>
                  <a:lnTo>
                    <a:pt x="0" y="129032"/>
                  </a:lnTo>
                  <a:lnTo>
                    <a:pt x="695451" y="410337"/>
                  </a:lnTo>
                  <a:lnTo>
                    <a:pt x="669290" y="474980"/>
                  </a:lnTo>
                  <a:lnTo>
                    <a:pt x="850646" y="398018"/>
                  </a:lnTo>
                  <a:lnTo>
                    <a:pt x="773811" y="216662"/>
                  </a:lnTo>
                  <a:lnTo>
                    <a:pt x="747649" y="281177"/>
                  </a:lnTo>
                  <a:lnTo>
                    <a:pt x="52197" y="0"/>
                  </a:lnTo>
                  <a:close/>
                </a:path>
              </a:pathLst>
            </a:custGeom>
            <a:solidFill>
              <a:srgbClr val="EE9F8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6861682" y="2645664"/>
              <a:ext cx="850900" cy="474980"/>
            </a:xfrm>
            <a:custGeom>
              <a:avLst/>
              <a:gdLst/>
              <a:ahLst/>
              <a:cxnLst/>
              <a:rect l="l" t="t" r="r" b="b"/>
              <a:pathLst>
                <a:path w="850900" h="474980">
                  <a:moveTo>
                    <a:pt x="52197" y="0"/>
                  </a:moveTo>
                  <a:lnTo>
                    <a:pt x="747649" y="281177"/>
                  </a:lnTo>
                  <a:lnTo>
                    <a:pt x="773811" y="216662"/>
                  </a:lnTo>
                  <a:lnTo>
                    <a:pt x="850646" y="398018"/>
                  </a:lnTo>
                  <a:lnTo>
                    <a:pt x="669290" y="474980"/>
                  </a:lnTo>
                  <a:lnTo>
                    <a:pt x="695451" y="410337"/>
                  </a:lnTo>
                  <a:lnTo>
                    <a:pt x="0" y="129032"/>
                  </a:lnTo>
                  <a:lnTo>
                    <a:pt x="52197" y="0"/>
                  </a:lnTo>
                  <a:close/>
                </a:path>
              </a:pathLst>
            </a:custGeom>
            <a:ln w="19050">
              <a:solidFill>
                <a:srgbClr val="83094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8" name="object 28"/>
          <p:cNvGrpSpPr/>
          <p:nvPr/>
        </p:nvGrpSpPr>
        <p:grpSpPr>
          <a:xfrm>
            <a:off x="2434082" y="3485515"/>
            <a:ext cx="871219" cy="554355"/>
            <a:chOff x="2434082" y="3485515"/>
            <a:chExt cx="871219" cy="554355"/>
          </a:xfrm>
        </p:grpSpPr>
        <p:sp>
          <p:nvSpPr>
            <p:cNvPr id="29" name="object 29"/>
            <p:cNvSpPr/>
            <p:nvPr/>
          </p:nvSpPr>
          <p:spPr>
            <a:xfrm>
              <a:off x="2443607" y="3495040"/>
              <a:ext cx="852169" cy="535305"/>
            </a:xfrm>
            <a:custGeom>
              <a:avLst/>
              <a:gdLst/>
              <a:ahLst/>
              <a:cxnLst/>
              <a:rect l="l" t="t" r="r" b="b"/>
              <a:pathLst>
                <a:path w="852170" h="535304">
                  <a:moveTo>
                    <a:pt x="53848" y="0"/>
                  </a:moveTo>
                  <a:lnTo>
                    <a:pt x="0" y="101981"/>
                  </a:lnTo>
                  <a:lnTo>
                    <a:pt x="723138" y="484124"/>
                  </a:lnTo>
                  <a:lnTo>
                    <a:pt x="696213" y="535051"/>
                  </a:lnTo>
                  <a:lnTo>
                    <a:pt x="852043" y="487045"/>
                  </a:lnTo>
                  <a:lnTo>
                    <a:pt x="803910" y="331216"/>
                  </a:lnTo>
                  <a:lnTo>
                    <a:pt x="776986" y="382143"/>
                  </a:lnTo>
                  <a:lnTo>
                    <a:pt x="53848" y="0"/>
                  </a:lnTo>
                  <a:close/>
                </a:path>
              </a:pathLst>
            </a:custGeom>
            <a:solidFill>
              <a:srgbClr val="EE9F8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2443607" y="3495040"/>
              <a:ext cx="852169" cy="535305"/>
            </a:xfrm>
            <a:custGeom>
              <a:avLst/>
              <a:gdLst/>
              <a:ahLst/>
              <a:cxnLst/>
              <a:rect l="l" t="t" r="r" b="b"/>
              <a:pathLst>
                <a:path w="852170" h="535304">
                  <a:moveTo>
                    <a:pt x="53848" y="0"/>
                  </a:moveTo>
                  <a:lnTo>
                    <a:pt x="776986" y="382143"/>
                  </a:lnTo>
                  <a:lnTo>
                    <a:pt x="803910" y="331216"/>
                  </a:lnTo>
                  <a:lnTo>
                    <a:pt x="852043" y="487045"/>
                  </a:lnTo>
                  <a:lnTo>
                    <a:pt x="696213" y="535051"/>
                  </a:lnTo>
                  <a:lnTo>
                    <a:pt x="723138" y="484124"/>
                  </a:lnTo>
                  <a:lnTo>
                    <a:pt x="0" y="101981"/>
                  </a:lnTo>
                  <a:lnTo>
                    <a:pt x="53848" y="0"/>
                  </a:lnTo>
                  <a:close/>
                </a:path>
              </a:pathLst>
            </a:custGeom>
            <a:ln w="19050">
              <a:solidFill>
                <a:srgbClr val="83094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1" name="object 31"/>
          <p:cNvGrpSpPr/>
          <p:nvPr/>
        </p:nvGrpSpPr>
        <p:grpSpPr>
          <a:xfrm>
            <a:off x="5300853" y="3804284"/>
            <a:ext cx="843915" cy="321310"/>
            <a:chOff x="5300853" y="3804284"/>
            <a:chExt cx="843915" cy="321310"/>
          </a:xfrm>
        </p:grpSpPr>
        <p:sp>
          <p:nvSpPr>
            <p:cNvPr id="32" name="object 32"/>
            <p:cNvSpPr/>
            <p:nvPr/>
          </p:nvSpPr>
          <p:spPr>
            <a:xfrm>
              <a:off x="5310378" y="3813809"/>
              <a:ext cx="824865" cy="302260"/>
            </a:xfrm>
            <a:custGeom>
              <a:avLst/>
              <a:gdLst/>
              <a:ahLst/>
              <a:cxnLst/>
              <a:rect l="l" t="t" r="r" b="b"/>
              <a:pathLst>
                <a:path w="824864" h="302260">
                  <a:moveTo>
                    <a:pt x="673608" y="0"/>
                  </a:moveTo>
                  <a:lnTo>
                    <a:pt x="673608" y="75437"/>
                  </a:lnTo>
                  <a:lnTo>
                    <a:pt x="0" y="75437"/>
                  </a:lnTo>
                  <a:lnTo>
                    <a:pt x="0" y="226313"/>
                  </a:lnTo>
                  <a:lnTo>
                    <a:pt x="673608" y="226313"/>
                  </a:lnTo>
                  <a:lnTo>
                    <a:pt x="673608" y="301751"/>
                  </a:lnTo>
                  <a:lnTo>
                    <a:pt x="824484" y="150875"/>
                  </a:lnTo>
                  <a:lnTo>
                    <a:pt x="673608" y="0"/>
                  </a:lnTo>
                  <a:close/>
                </a:path>
              </a:pathLst>
            </a:custGeom>
            <a:solidFill>
              <a:srgbClr val="EE9F8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5310378" y="3813809"/>
              <a:ext cx="824865" cy="302260"/>
            </a:xfrm>
            <a:custGeom>
              <a:avLst/>
              <a:gdLst/>
              <a:ahLst/>
              <a:cxnLst/>
              <a:rect l="l" t="t" r="r" b="b"/>
              <a:pathLst>
                <a:path w="824864" h="302260">
                  <a:moveTo>
                    <a:pt x="0" y="75437"/>
                  </a:moveTo>
                  <a:lnTo>
                    <a:pt x="673608" y="75437"/>
                  </a:lnTo>
                  <a:lnTo>
                    <a:pt x="673608" y="0"/>
                  </a:lnTo>
                  <a:lnTo>
                    <a:pt x="824484" y="150875"/>
                  </a:lnTo>
                  <a:lnTo>
                    <a:pt x="673608" y="301751"/>
                  </a:lnTo>
                  <a:lnTo>
                    <a:pt x="673608" y="226313"/>
                  </a:lnTo>
                  <a:lnTo>
                    <a:pt x="0" y="226313"/>
                  </a:lnTo>
                  <a:lnTo>
                    <a:pt x="0" y="75437"/>
                  </a:lnTo>
                  <a:close/>
                </a:path>
              </a:pathLst>
            </a:custGeom>
            <a:ln w="19050">
              <a:solidFill>
                <a:srgbClr val="83094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4" name="object 34"/>
          <p:cNvGrpSpPr/>
          <p:nvPr/>
        </p:nvGrpSpPr>
        <p:grpSpPr>
          <a:xfrm>
            <a:off x="7026147" y="3452748"/>
            <a:ext cx="890269" cy="539115"/>
            <a:chOff x="7026147" y="3452748"/>
            <a:chExt cx="890269" cy="539115"/>
          </a:xfrm>
        </p:grpSpPr>
        <p:sp>
          <p:nvSpPr>
            <p:cNvPr id="35" name="object 35"/>
            <p:cNvSpPr/>
            <p:nvPr/>
          </p:nvSpPr>
          <p:spPr>
            <a:xfrm>
              <a:off x="7035672" y="3462273"/>
              <a:ext cx="871219" cy="520065"/>
            </a:xfrm>
            <a:custGeom>
              <a:avLst/>
              <a:gdLst/>
              <a:ahLst/>
              <a:cxnLst/>
              <a:rect l="l" t="t" r="r" b="b"/>
              <a:pathLst>
                <a:path w="871220" h="520064">
                  <a:moveTo>
                    <a:pt x="661161" y="0"/>
                  </a:moveTo>
                  <a:lnTo>
                    <a:pt x="692784" y="73151"/>
                  </a:lnTo>
                  <a:lnTo>
                    <a:pt x="0" y="373252"/>
                  </a:lnTo>
                  <a:lnTo>
                    <a:pt x="63373" y="519556"/>
                  </a:lnTo>
                  <a:lnTo>
                    <a:pt x="756157" y="219328"/>
                  </a:lnTo>
                  <a:lnTo>
                    <a:pt x="787780" y="292481"/>
                  </a:lnTo>
                  <a:lnTo>
                    <a:pt x="870711" y="82930"/>
                  </a:lnTo>
                  <a:lnTo>
                    <a:pt x="661161" y="0"/>
                  </a:lnTo>
                  <a:close/>
                </a:path>
              </a:pathLst>
            </a:custGeom>
            <a:solidFill>
              <a:srgbClr val="EE9F8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7035672" y="3462273"/>
              <a:ext cx="871219" cy="520065"/>
            </a:xfrm>
            <a:custGeom>
              <a:avLst/>
              <a:gdLst/>
              <a:ahLst/>
              <a:cxnLst/>
              <a:rect l="l" t="t" r="r" b="b"/>
              <a:pathLst>
                <a:path w="871220" h="520064">
                  <a:moveTo>
                    <a:pt x="0" y="373252"/>
                  </a:moveTo>
                  <a:lnTo>
                    <a:pt x="692784" y="73151"/>
                  </a:lnTo>
                  <a:lnTo>
                    <a:pt x="661161" y="0"/>
                  </a:lnTo>
                  <a:lnTo>
                    <a:pt x="870711" y="82930"/>
                  </a:lnTo>
                  <a:lnTo>
                    <a:pt x="787780" y="292481"/>
                  </a:lnTo>
                  <a:lnTo>
                    <a:pt x="756157" y="219328"/>
                  </a:lnTo>
                  <a:lnTo>
                    <a:pt x="63373" y="519556"/>
                  </a:lnTo>
                  <a:lnTo>
                    <a:pt x="0" y="373252"/>
                  </a:lnTo>
                  <a:close/>
                </a:path>
              </a:pathLst>
            </a:custGeom>
            <a:ln w="19050">
              <a:solidFill>
                <a:srgbClr val="83094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37" name="object 37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4264152" y="4514088"/>
            <a:ext cx="3223259" cy="211074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2667000"/>
              <a:ext cx="4191000" cy="4191000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609076" y="5867400"/>
              <a:ext cx="990600" cy="99060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609076" y="1676400"/>
              <a:ext cx="2819400" cy="2819400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999476" y="9144"/>
              <a:ext cx="1600200" cy="1600200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8502142" y="1519047"/>
              <a:ext cx="3288029" cy="768350"/>
            </a:xfrm>
            <a:custGeom>
              <a:avLst/>
              <a:gdLst/>
              <a:ahLst/>
              <a:cxnLst/>
              <a:rect l="l" t="t" r="r" b="b"/>
              <a:pathLst>
                <a:path w="3288029" h="768350">
                  <a:moveTo>
                    <a:pt x="3226307" y="0"/>
                  </a:moveTo>
                  <a:lnTo>
                    <a:pt x="2909951" y="104775"/>
                  </a:lnTo>
                  <a:lnTo>
                    <a:pt x="2591054" y="200660"/>
                  </a:lnTo>
                  <a:lnTo>
                    <a:pt x="2485643" y="229997"/>
                  </a:lnTo>
                  <a:lnTo>
                    <a:pt x="2271522" y="287274"/>
                  </a:lnTo>
                  <a:lnTo>
                    <a:pt x="2059812" y="340487"/>
                  </a:lnTo>
                  <a:lnTo>
                    <a:pt x="1954656" y="365760"/>
                  </a:lnTo>
                  <a:lnTo>
                    <a:pt x="1639697" y="436244"/>
                  </a:lnTo>
                  <a:lnTo>
                    <a:pt x="1330071" y="498855"/>
                  </a:lnTo>
                  <a:lnTo>
                    <a:pt x="1127378" y="536828"/>
                  </a:lnTo>
                  <a:lnTo>
                    <a:pt x="829309" y="588517"/>
                  </a:lnTo>
                  <a:lnTo>
                    <a:pt x="447928" y="646811"/>
                  </a:lnTo>
                  <a:lnTo>
                    <a:pt x="174751" y="683894"/>
                  </a:lnTo>
                  <a:lnTo>
                    <a:pt x="0" y="705103"/>
                  </a:lnTo>
                  <a:lnTo>
                    <a:pt x="9701" y="720494"/>
                  </a:lnTo>
                  <a:lnTo>
                    <a:pt x="29342" y="751181"/>
                  </a:lnTo>
                  <a:lnTo>
                    <a:pt x="39115" y="766572"/>
                  </a:lnTo>
                  <a:lnTo>
                    <a:pt x="66166" y="767349"/>
                  </a:lnTo>
                  <a:lnTo>
                    <a:pt x="95131" y="767793"/>
                  </a:lnTo>
                  <a:lnTo>
                    <a:pt x="125954" y="767911"/>
                  </a:lnTo>
                  <a:lnTo>
                    <a:pt x="192949" y="767195"/>
                  </a:lnTo>
                  <a:lnTo>
                    <a:pt x="305973" y="763849"/>
                  </a:lnTo>
                  <a:lnTo>
                    <a:pt x="477701" y="755441"/>
                  </a:lnTo>
                  <a:lnTo>
                    <a:pt x="773052" y="735284"/>
                  </a:lnTo>
                  <a:lnTo>
                    <a:pt x="1336019" y="685315"/>
                  </a:lnTo>
                  <a:lnTo>
                    <a:pt x="2059023" y="606988"/>
                  </a:lnTo>
                  <a:lnTo>
                    <a:pt x="2689041" y="527362"/>
                  </a:lnTo>
                  <a:lnTo>
                    <a:pt x="3038251" y="477217"/>
                  </a:lnTo>
                  <a:lnTo>
                    <a:pt x="3250138" y="443265"/>
                  </a:lnTo>
                  <a:lnTo>
                    <a:pt x="3288029" y="436752"/>
                  </a:lnTo>
                  <a:lnTo>
                    <a:pt x="3280235" y="379771"/>
                  </a:lnTo>
                  <a:lnTo>
                    <a:pt x="3273959" y="334487"/>
                  </a:lnTo>
                  <a:lnTo>
                    <a:pt x="3264862" y="270500"/>
                  </a:lnTo>
                  <a:lnTo>
                    <a:pt x="3252759" y="189298"/>
                  </a:lnTo>
                  <a:lnTo>
                    <a:pt x="3249394" y="166333"/>
                  </a:lnTo>
                  <a:lnTo>
                    <a:pt x="3245343" y="138048"/>
                  </a:lnTo>
                  <a:lnTo>
                    <a:pt x="3240328" y="102315"/>
                  </a:lnTo>
                  <a:lnTo>
                    <a:pt x="3234075" y="57008"/>
                  </a:lnTo>
                  <a:lnTo>
                    <a:pt x="3226307" y="0"/>
                  </a:lnTo>
                  <a:close/>
                </a:path>
              </a:pathLst>
            </a:custGeom>
            <a:solidFill>
              <a:srgbClr val="FFFFFF">
                <a:alpha val="1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0" y="1269"/>
              <a:ext cx="12192000" cy="6856730"/>
            </a:xfrm>
            <a:custGeom>
              <a:avLst/>
              <a:gdLst/>
              <a:ahLst/>
              <a:cxnLst/>
              <a:rect l="l" t="t" r="r" b="b"/>
              <a:pathLst>
                <a:path w="12192000" h="6856730">
                  <a:moveTo>
                    <a:pt x="12192000" y="0"/>
                  </a:moveTo>
                  <a:lnTo>
                    <a:pt x="0" y="0"/>
                  </a:lnTo>
                  <a:lnTo>
                    <a:pt x="0" y="469900"/>
                  </a:lnTo>
                  <a:lnTo>
                    <a:pt x="0" y="6380480"/>
                  </a:lnTo>
                  <a:lnTo>
                    <a:pt x="0" y="6856730"/>
                  </a:lnTo>
                  <a:lnTo>
                    <a:pt x="12192000" y="6856730"/>
                  </a:lnTo>
                  <a:lnTo>
                    <a:pt x="12192000" y="6380480"/>
                  </a:lnTo>
                  <a:lnTo>
                    <a:pt x="12192000" y="470154"/>
                  </a:lnTo>
                  <a:lnTo>
                    <a:pt x="11709273" y="470154"/>
                  </a:lnTo>
                  <a:lnTo>
                    <a:pt x="11709273" y="1871421"/>
                  </a:lnTo>
                  <a:lnTo>
                    <a:pt x="10971022" y="1981454"/>
                  </a:lnTo>
                  <a:lnTo>
                    <a:pt x="10201148" y="2075180"/>
                  </a:lnTo>
                  <a:lnTo>
                    <a:pt x="9947148" y="2100580"/>
                  </a:lnTo>
                  <a:lnTo>
                    <a:pt x="9434322" y="2146554"/>
                  </a:lnTo>
                  <a:lnTo>
                    <a:pt x="8927973" y="2184654"/>
                  </a:lnTo>
                  <a:lnTo>
                    <a:pt x="8675497" y="2200529"/>
                  </a:lnTo>
                  <a:lnTo>
                    <a:pt x="7926197" y="2237105"/>
                  </a:lnTo>
                  <a:lnTo>
                    <a:pt x="7191248" y="2257679"/>
                  </a:lnTo>
                  <a:lnTo>
                    <a:pt x="6473698" y="2265680"/>
                  </a:lnTo>
                  <a:lnTo>
                    <a:pt x="6006973" y="2264029"/>
                  </a:lnTo>
                  <a:lnTo>
                    <a:pt x="5108448" y="2246630"/>
                  </a:lnTo>
                  <a:lnTo>
                    <a:pt x="4467098" y="2222754"/>
                  </a:lnTo>
                  <a:lnTo>
                    <a:pt x="3665347" y="2179955"/>
                  </a:lnTo>
                  <a:lnTo>
                    <a:pt x="2931922" y="2130679"/>
                  </a:lnTo>
                  <a:lnTo>
                    <a:pt x="2592197" y="2103755"/>
                  </a:lnTo>
                  <a:lnTo>
                    <a:pt x="1979422" y="2046605"/>
                  </a:lnTo>
                  <a:lnTo>
                    <a:pt x="1233360" y="1965579"/>
                  </a:lnTo>
                  <a:lnTo>
                    <a:pt x="863473" y="1921129"/>
                  </a:lnTo>
                  <a:lnTo>
                    <a:pt x="476377" y="1867852"/>
                  </a:lnTo>
                  <a:lnTo>
                    <a:pt x="476377" y="469900"/>
                  </a:lnTo>
                  <a:lnTo>
                    <a:pt x="12192000" y="469900"/>
                  </a:lnTo>
                  <a:lnTo>
                    <a:pt x="1219200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0398252" y="0"/>
              <a:ext cx="760488" cy="1203960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10437876" y="0"/>
              <a:ext cx="685800" cy="1143000"/>
            </a:xfrm>
            <a:custGeom>
              <a:avLst/>
              <a:gdLst/>
              <a:ahLst/>
              <a:cxnLst/>
              <a:rect l="l" t="t" r="r" b="b"/>
              <a:pathLst>
                <a:path w="685800" h="1143000">
                  <a:moveTo>
                    <a:pt x="685800" y="0"/>
                  </a:moveTo>
                  <a:lnTo>
                    <a:pt x="0" y="0"/>
                  </a:lnTo>
                  <a:lnTo>
                    <a:pt x="0" y="1143000"/>
                  </a:lnTo>
                  <a:lnTo>
                    <a:pt x="685800" y="1143000"/>
                  </a:lnTo>
                  <a:lnTo>
                    <a:pt x="685800" y="0"/>
                  </a:lnTo>
                  <a:close/>
                </a:path>
              </a:pathLst>
            </a:custGeom>
            <a:solidFill>
              <a:srgbClr val="B3116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 txBox="1"/>
          <p:nvPr/>
        </p:nvSpPr>
        <p:spPr>
          <a:xfrm>
            <a:off x="406704" y="2503424"/>
            <a:ext cx="3356610" cy="1013460"/>
          </a:xfrm>
          <a:prstGeom prst="rect">
            <a:avLst/>
          </a:prstGeom>
        </p:spPr>
        <p:txBody>
          <a:bodyPr vert="horz" wrap="square" lIns="0" tIns="140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5"/>
              </a:spcBef>
              <a:tabLst>
                <a:tab pos="525780" algn="l"/>
              </a:tabLst>
            </a:pPr>
            <a:r>
              <a:rPr sz="2400" b="1" spc="-190" dirty="0">
                <a:solidFill>
                  <a:srgbClr val="404040"/>
                </a:solidFill>
                <a:latin typeface="Tahoma"/>
                <a:cs typeface="Tahoma"/>
              </a:rPr>
              <a:t>4</a:t>
            </a:r>
            <a:r>
              <a:rPr sz="2400" b="1" spc="-80" dirty="0">
                <a:solidFill>
                  <a:srgbClr val="404040"/>
                </a:solidFill>
                <a:latin typeface="Tahoma"/>
                <a:cs typeface="Tahoma"/>
              </a:rPr>
              <a:t>.</a:t>
            </a:r>
            <a:r>
              <a:rPr sz="2400" b="1" dirty="0">
                <a:solidFill>
                  <a:srgbClr val="404040"/>
                </a:solidFill>
                <a:latin typeface="Tahoma"/>
                <a:cs typeface="Tahoma"/>
              </a:rPr>
              <a:t>	</a:t>
            </a:r>
            <a:r>
              <a:rPr sz="2400" b="1" spc="130" dirty="0">
                <a:solidFill>
                  <a:srgbClr val="404040"/>
                </a:solidFill>
                <a:latin typeface="Tahoma"/>
                <a:cs typeface="Tahoma"/>
              </a:rPr>
              <a:t>A</a:t>
            </a:r>
            <a:r>
              <a:rPr sz="2400" b="1" spc="-25" dirty="0">
                <a:solidFill>
                  <a:srgbClr val="404040"/>
                </a:solidFill>
                <a:latin typeface="Tahoma"/>
                <a:cs typeface="Tahoma"/>
              </a:rPr>
              <a:t> </a:t>
            </a:r>
            <a:r>
              <a:rPr sz="2400" b="1" spc="40" dirty="0">
                <a:solidFill>
                  <a:srgbClr val="404040"/>
                </a:solidFill>
                <a:latin typeface="Tahoma"/>
                <a:cs typeface="Tahoma"/>
              </a:rPr>
              <a:t>boy</a:t>
            </a:r>
            <a:r>
              <a:rPr sz="2400" b="1" spc="-35" dirty="0">
                <a:solidFill>
                  <a:srgbClr val="404040"/>
                </a:solidFill>
                <a:latin typeface="Tahoma"/>
                <a:cs typeface="Tahoma"/>
              </a:rPr>
              <a:t> </a:t>
            </a:r>
            <a:r>
              <a:rPr sz="2400" b="1" spc="-285" dirty="0">
                <a:solidFill>
                  <a:srgbClr val="404040"/>
                </a:solidFill>
                <a:latin typeface="Tahoma"/>
                <a:cs typeface="Tahoma"/>
              </a:rPr>
              <a:t>/</a:t>
            </a:r>
            <a:r>
              <a:rPr sz="2400" b="1" spc="-35" dirty="0">
                <a:solidFill>
                  <a:srgbClr val="404040"/>
                </a:solidFill>
                <a:latin typeface="Tahoma"/>
                <a:cs typeface="Tahoma"/>
              </a:rPr>
              <a:t> </a:t>
            </a:r>
            <a:r>
              <a:rPr sz="2400" b="1" spc="145" dirty="0">
                <a:solidFill>
                  <a:srgbClr val="404040"/>
                </a:solidFill>
                <a:latin typeface="Tahoma"/>
                <a:cs typeface="Tahoma"/>
              </a:rPr>
              <a:t>a</a:t>
            </a:r>
            <a:r>
              <a:rPr sz="2400" b="1" spc="-35" dirty="0">
                <a:solidFill>
                  <a:srgbClr val="404040"/>
                </a:solidFill>
                <a:latin typeface="Tahoma"/>
                <a:cs typeface="Tahoma"/>
              </a:rPr>
              <a:t> </a:t>
            </a:r>
            <a:r>
              <a:rPr sz="2400" b="1" spc="-145" dirty="0">
                <a:solidFill>
                  <a:srgbClr val="404040"/>
                </a:solidFill>
                <a:latin typeface="Tahoma"/>
                <a:cs typeface="Tahoma"/>
              </a:rPr>
              <a:t>gir</a:t>
            </a:r>
            <a:r>
              <a:rPr sz="2400" b="1" spc="-90" dirty="0">
                <a:solidFill>
                  <a:srgbClr val="404040"/>
                </a:solidFill>
                <a:latin typeface="Tahoma"/>
                <a:cs typeface="Tahoma"/>
              </a:rPr>
              <a:t>l</a:t>
            </a:r>
            <a:r>
              <a:rPr sz="2400" b="1" spc="-35" dirty="0">
                <a:solidFill>
                  <a:srgbClr val="404040"/>
                </a:solidFill>
                <a:latin typeface="Tahoma"/>
                <a:cs typeface="Tahoma"/>
              </a:rPr>
              <a:t> </a:t>
            </a:r>
            <a:r>
              <a:rPr sz="2400" b="1" spc="-285" dirty="0">
                <a:solidFill>
                  <a:srgbClr val="404040"/>
                </a:solidFill>
                <a:latin typeface="Tahoma"/>
                <a:cs typeface="Tahoma"/>
              </a:rPr>
              <a:t>/</a:t>
            </a:r>
            <a:endParaRPr sz="2400">
              <a:latin typeface="Tahoma"/>
              <a:cs typeface="Tahoma"/>
            </a:endParaRPr>
          </a:p>
          <a:p>
            <a:pPr marL="525780">
              <a:lnSpc>
                <a:spcPct val="100000"/>
              </a:lnSpc>
              <a:spcBef>
                <a:spcPts val="1010"/>
              </a:spcBef>
            </a:pPr>
            <a:r>
              <a:rPr sz="2400" b="1" spc="145" dirty="0">
                <a:solidFill>
                  <a:srgbClr val="404040"/>
                </a:solidFill>
                <a:latin typeface="Tahoma"/>
                <a:cs typeface="Tahoma"/>
              </a:rPr>
              <a:t>a</a:t>
            </a:r>
            <a:r>
              <a:rPr sz="2400" b="1" spc="-50" dirty="0">
                <a:solidFill>
                  <a:srgbClr val="404040"/>
                </a:solidFill>
                <a:latin typeface="Tahoma"/>
                <a:cs typeface="Tahoma"/>
              </a:rPr>
              <a:t> </a:t>
            </a:r>
            <a:r>
              <a:rPr sz="2400" b="1" spc="-40" dirty="0">
                <a:solidFill>
                  <a:srgbClr val="404040"/>
                </a:solidFill>
                <a:latin typeface="Tahoma"/>
                <a:cs typeface="Tahoma"/>
              </a:rPr>
              <a:t>group</a:t>
            </a:r>
            <a:r>
              <a:rPr sz="2400" b="1" spc="-55" dirty="0">
                <a:solidFill>
                  <a:srgbClr val="404040"/>
                </a:solidFill>
                <a:latin typeface="Tahoma"/>
                <a:cs typeface="Tahoma"/>
              </a:rPr>
              <a:t> </a:t>
            </a:r>
            <a:r>
              <a:rPr sz="2400" b="1" spc="-100" dirty="0">
                <a:solidFill>
                  <a:srgbClr val="404040"/>
                </a:solidFill>
                <a:latin typeface="Tahoma"/>
                <a:cs typeface="Tahoma"/>
              </a:rPr>
              <a:t>of</a:t>
            </a:r>
            <a:r>
              <a:rPr sz="2400" b="1" spc="-45" dirty="0">
                <a:solidFill>
                  <a:srgbClr val="404040"/>
                </a:solidFill>
                <a:latin typeface="Tahoma"/>
                <a:cs typeface="Tahoma"/>
              </a:rPr>
              <a:t> children</a:t>
            </a:r>
            <a:endParaRPr sz="2400">
              <a:latin typeface="Tahoma"/>
              <a:cs typeface="Tahoma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5106958" y="2503424"/>
            <a:ext cx="519430" cy="1013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106045">
              <a:lnSpc>
                <a:spcPct val="135000"/>
              </a:lnSpc>
              <a:spcBef>
                <a:spcPts val="100"/>
              </a:spcBef>
            </a:pPr>
            <a:r>
              <a:rPr sz="2400" b="1" spc="-165" dirty="0">
                <a:solidFill>
                  <a:srgbClr val="404040"/>
                </a:solidFill>
                <a:latin typeface="Tahoma"/>
                <a:cs typeface="Tahoma"/>
              </a:rPr>
              <a:t>is </a:t>
            </a:r>
            <a:r>
              <a:rPr sz="2400" b="1" spc="-160" dirty="0">
                <a:solidFill>
                  <a:srgbClr val="404040"/>
                </a:solidFill>
                <a:latin typeface="Tahoma"/>
                <a:cs typeface="Tahoma"/>
              </a:rPr>
              <a:t> </a:t>
            </a:r>
            <a:r>
              <a:rPr sz="2400" b="1" spc="-10" dirty="0">
                <a:solidFill>
                  <a:srgbClr val="404040"/>
                </a:solidFill>
                <a:latin typeface="Tahoma"/>
                <a:cs typeface="Tahoma"/>
              </a:rPr>
              <a:t>are</a:t>
            </a:r>
            <a:endParaRPr sz="2400">
              <a:latin typeface="Tahoma"/>
              <a:cs typeface="Tahoma"/>
            </a:endParaRPr>
          </a:p>
        </p:txBody>
      </p:sp>
      <p:sp>
        <p:nvSpPr>
          <p:cNvPr id="14" name="object 14"/>
          <p:cNvSpPr txBox="1">
            <a:spLocks noGrp="1"/>
          </p:cNvSpPr>
          <p:nvPr>
            <p:ph type="title"/>
          </p:nvPr>
        </p:nvSpPr>
        <p:spPr>
          <a:xfrm>
            <a:off x="7033386" y="2386329"/>
            <a:ext cx="4570730" cy="1305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z="2800" spc="-195" dirty="0">
                <a:solidFill>
                  <a:srgbClr val="850D4D"/>
                </a:solidFill>
              </a:rPr>
              <a:t>Sitting</a:t>
            </a:r>
            <a:r>
              <a:rPr sz="2800" spc="-125" dirty="0">
                <a:solidFill>
                  <a:srgbClr val="850D4D"/>
                </a:solidFill>
              </a:rPr>
              <a:t>,</a:t>
            </a:r>
            <a:r>
              <a:rPr sz="2800" spc="-30" dirty="0">
                <a:solidFill>
                  <a:srgbClr val="850D4D"/>
                </a:solidFill>
              </a:rPr>
              <a:t> </a:t>
            </a:r>
            <a:r>
              <a:rPr sz="2800" spc="-25" dirty="0">
                <a:solidFill>
                  <a:srgbClr val="850D4D"/>
                </a:solidFill>
              </a:rPr>
              <a:t>playin</a:t>
            </a:r>
            <a:r>
              <a:rPr sz="2800" spc="-15" dirty="0">
                <a:solidFill>
                  <a:srgbClr val="850D4D"/>
                </a:solidFill>
              </a:rPr>
              <a:t>g</a:t>
            </a:r>
            <a:r>
              <a:rPr sz="2800" spc="-95" dirty="0">
                <a:solidFill>
                  <a:srgbClr val="850D4D"/>
                </a:solidFill>
              </a:rPr>
              <a:t>,</a:t>
            </a:r>
            <a:r>
              <a:rPr sz="2800" spc="-20" dirty="0">
                <a:solidFill>
                  <a:srgbClr val="850D4D"/>
                </a:solidFill>
              </a:rPr>
              <a:t> </a:t>
            </a:r>
            <a:r>
              <a:rPr sz="2800" spc="-180" dirty="0">
                <a:solidFill>
                  <a:srgbClr val="850D4D"/>
                </a:solidFill>
              </a:rPr>
              <a:t>writin</a:t>
            </a:r>
            <a:r>
              <a:rPr sz="2800" spc="-220" dirty="0">
                <a:solidFill>
                  <a:srgbClr val="850D4D"/>
                </a:solidFill>
              </a:rPr>
              <a:t>g</a:t>
            </a:r>
            <a:r>
              <a:rPr sz="2800" spc="-90" dirty="0">
                <a:solidFill>
                  <a:srgbClr val="850D4D"/>
                </a:solidFill>
              </a:rPr>
              <a:t>,  </a:t>
            </a:r>
            <a:r>
              <a:rPr sz="2800" spc="-125" dirty="0">
                <a:solidFill>
                  <a:srgbClr val="850D4D"/>
                </a:solidFill>
              </a:rPr>
              <a:t>listening</a:t>
            </a:r>
            <a:r>
              <a:rPr sz="2800" spc="-35" dirty="0">
                <a:solidFill>
                  <a:srgbClr val="850D4D"/>
                </a:solidFill>
              </a:rPr>
              <a:t> </a:t>
            </a:r>
            <a:r>
              <a:rPr sz="2800" spc="-135" dirty="0">
                <a:solidFill>
                  <a:srgbClr val="850D4D"/>
                </a:solidFill>
              </a:rPr>
              <a:t>to</a:t>
            </a:r>
            <a:r>
              <a:rPr sz="2800" spc="-45" dirty="0">
                <a:solidFill>
                  <a:srgbClr val="850D4D"/>
                </a:solidFill>
              </a:rPr>
              <a:t> </a:t>
            </a:r>
            <a:r>
              <a:rPr sz="2800" spc="-55" dirty="0">
                <a:solidFill>
                  <a:srgbClr val="850D4D"/>
                </a:solidFill>
              </a:rPr>
              <a:t>music,</a:t>
            </a:r>
            <a:r>
              <a:rPr sz="2800" spc="-25" dirty="0">
                <a:solidFill>
                  <a:srgbClr val="850D4D"/>
                </a:solidFill>
              </a:rPr>
              <a:t> </a:t>
            </a:r>
            <a:r>
              <a:rPr sz="2800" spc="-125" dirty="0">
                <a:solidFill>
                  <a:srgbClr val="850D4D"/>
                </a:solidFill>
              </a:rPr>
              <a:t>running, </a:t>
            </a:r>
            <a:r>
              <a:rPr sz="2800" spc="-805" dirty="0">
                <a:solidFill>
                  <a:srgbClr val="850D4D"/>
                </a:solidFill>
              </a:rPr>
              <a:t> </a:t>
            </a:r>
            <a:r>
              <a:rPr sz="2800" spc="-114" dirty="0">
                <a:solidFill>
                  <a:srgbClr val="850D4D"/>
                </a:solidFill>
              </a:rPr>
              <a:t>swimming</a:t>
            </a:r>
            <a:r>
              <a:rPr sz="2800" spc="-20" dirty="0">
                <a:solidFill>
                  <a:srgbClr val="850D4D"/>
                </a:solidFill>
              </a:rPr>
              <a:t> </a:t>
            </a:r>
            <a:r>
              <a:rPr sz="2800" spc="-5" dirty="0">
                <a:solidFill>
                  <a:srgbClr val="850D4D"/>
                </a:solidFill>
              </a:rPr>
              <a:t>…</a:t>
            </a:r>
            <a:endParaRPr sz="2800"/>
          </a:p>
        </p:txBody>
      </p:sp>
      <p:grpSp>
        <p:nvGrpSpPr>
          <p:cNvPr id="15" name="object 15"/>
          <p:cNvGrpSpPr/>
          <p:nvPr/>
        </p:nvGrpSpPr>
        <p:grpSpPr>
          <a:xfrm>
            <a:off x="4031360" y="2863976"/>
            <a:ext cx="7915275" cy="3825240"/>
            <a:chOff x="4031360" y="2863976"/>
            <a:chExt cx="7915275" cy="3825240"/>
          </a:xfrm>
        </p:grpSpPr>
        <p:sp>
          <p:nvSpPr>
            <p:cNvPr id="16" name="object 16"/>
            <p:cNvSpPr/>
            <p:nvPr/>
          </p:nvSpPr>
          <p:spPr>
            <a:xfrm>
              <a:off x="4040885" y="2873501"/>
              <a:ext cx="824865" cy="300355"/>
            </a:xfrm>
            <a:custGeom>
              <a:avLst/>
              <a:gdLst/>
              <a:ahLst/>
              <a:cxnLst/>
              <a:rect l="l" t="t" r="r" b="b"/>
              <a:pathLst>
                <a:path w="824864" h="300355">
                  <a:moveTo>
                    <a:pt x="674369" y="0"/>
                  </a:moveTo>
                  <a:lnTo>
                    <a:pt x="674369" y="75057"/>
                  </a:lnTo>
                  <a:lnTo>
                    <a:pt x="0" y="75057"/>
                  </a:lnTo>
                  <a:lnTo>
                    <a:pt x="0" y="225171"/>
                  </a:lnTo>
                  <a:lnTo>
                    <a:pt x="674369" y="225171"/>
                  </a:lnTo>
                  <a:lnTo>
                    <a:pt x="674369" y="300227"/>
                  </a:lnTo>
                  <a:lnTo>
                    <a:pt x="824484" y="150113"/>
                  </a:lnTo>
                  <a:lnTo>
                    <a:pt x="674369" y="0"/>
                  </a:lnTo>
                  <a:close/>
                </a:path>
              </a:pathLst>
            </a:custGeom>
            <a:solidFill>
              <a:srgbClr val="EE9F8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4040885" y="2873501"/>
              <a:ext cx="824865" cy="300355"/>
            </a:xfrm>
            <a:custGeom>
              <a:avLst/>
              <a:gdLst/>
              <a:ahLst/>
              <a:cxnLst/>
              <a:rect l="l" t="t" r="r" b="b"/>
              <a:pathLst>
                <a:path w="824864" h="300355">
                  <a:moveTo>
                    <a:pt x="0" y="75057"/>
                  </a:moveTo>
                  <a:lnTo>
                    <a:pt x="674369" y="75057"/>
                  </a:lnTo>
                  <a:lnTo>
                    <a:pt x="674369" y="0"/>
                  </a:lnTo>
                  <a:lnTo>
                    <a:pt x="824484" y="150113"/>
                  </a:lnTo>
                  <a:lnTo>
                    <a:pt x="674369" y="300227"/>
                  </a:lnTo>
                  <a:lnTo>
                    <a:pt x="674369" y="225171"/>
                  </a:lnTo>
                  <a:lnTo>
                    <a:pt x="0" y="225171"/>
                  </a:lnTo>
                  <a:lnTo>
                    <a:pt x="0" y="75057"/>
                  </a:lnTo>
                  <a:close/>
                </a:path>
              </a:pathLst>
            </a:custGeom>
            <a:ln w="19050">
              <a:solidFill>
                <a:srgbClr val="83094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5808725" y="2873501"/>
              <a:ext cx="826135" cy="300355"/>
            </a:xfrm>
            <a:custGeom>
              <a:avLst/>
              <a:gdLst/>
              <a:ahLst/>
              <a:cxnLst/>
              <a:rect l="l" t="t" r="r" b="b"/>
              <a:pathLst>
                <a:path w="826134" h="300355">
                  <a:moveTo>
                    <a:pt x="675894" y="0"/>
                  </a:moveTo>
                  <a:lnTo>
                    <a:pt x="675894" y="75057"/>
                  </a:lnTo>
                  <a:lnTo>
                    <a:pt x="0" y="75057"/>
                  </a:lnTo>
                  <a:lnTo>
                    <a:pt x="0" y="225171"/>
                  </a:lnTo>
                  <a:lnTo>
                    <a:pt x="675894" y="225171"/>
                  </a:lnTo>
                  <a:lnTo>
                    <a:pt x="675894" y="300227"/>
                  </a:lnTo>
                  <a:lnTo>
                    <a:pt x="826007" y="150113"/>
                  </a:lnTo>
                  <a:lnTo>
                    <a:pt x="675894" y="0"/>
                  </a:lnTo>
                  <a:close/>
                </a:path>
              </a:pathLst>
            </a:custGeom>
            <a:solidFill>
              <a:srgbClr val="EE9F8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5808725" y="2873501"/>
              <a:ext cx="826135" cy="300355"/>
            </a:xfrm>
            <a:custGeom>
              <a:avLst/>
              <a:gdLst/>
              <a:ahLst/>
              <a:cxnLst/>
              <a:rect l="l" t="t" r="r" b="b"/>
              <a:pathLst>
                <a:path w="826134" h="300355">
                  <a:moveTo>
                    <a:pt x="0" y="75057"/>
                  </a:moveTo>
                  <a:lnTo>
                    <a:pt x="675894" y="75057"/>
                  </a:lnTo>
                  <a:lnTo>
                    <a:pt x="675894" y="0"/>
                  </a:lnTo>
                  <a:lnTo>
                    <a:pt x="826007" y="150113"/>
                  </a:lnTo>
                  <a:lnTo>
                    <a:pt x="675894" y="300227"/>
                  </a:lnTo>
                  <a:lnTo>
                    <a:pt x="675894" y="225171"/>
                  </a:lnTo>
                  <a:lnTo>
                    <a:pt x="0" y="225171"/>
                  </a:lnTo>
                  <a:lnTo>
                    <a:pt x="0" y="75057"/>
                  </a:lnTo>
                  <a:close/>
                </a:path>
              </a:pathLst>
            </a:custGeom>
            <a:ln w="19050">
              <a:solidFill>
                <a:srgbClr val="83094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0" name="object 2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9919715" y="3854195"/>
              <a:ext cx="2026920" cy="283464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44753" y="2910586"/>
            <a:ext cx="340995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510540" algn="l"/>
              </a:tabLst>
            </a:pPr>
            <a:r>
              <a:rPr sz="2800" spc="-215" dirty="0">
                <a:solidFill>
                  <a:srgbClr val="404040"/>
                </a:solidFill>
              </a:rPr>
              <a:t>5</a:t>
            </a:r>
            <a:r>
              <a:rPr sz="2800" spc="-105" dirty="0">
                <a:solidFill>
                  <a:srgbClr val="404040"/>
                </a:solidFill>
              </a:rPr>
              <a:t>.</a:t>
            </a:r>
            <a:r>
              <a:rPr sz="2800" dirty="0">
                <a:solidFill>
                  <a:srgbClr val="404040"/>
                </a:solidFill>
              </a:rPr>
              <a:t>	</a:t>
            </a:r>
            <a:r>
              <a:rPr sz="2800" spc="-180" dirty="0">
                <a:solidFill>
                  <a:srgbClr val="00AF50"/>
                </a:solidFill>
              </a:rPr>
              <a:t>The</a:t>
            </a:r>
            <a:r>
              <a:rPr sz="2800" spc="-40" dirty="0">
                <a:solidFill>
                  <a:srgbClr val="00AF50"/>
                </a:solidFill>
              </a:rPr>
              <a:t> </a:t>
            </a:r>
            <a:r>
              <a:rPr sz="2800" spc="-150" dirty="0">
                <a:solidFill>
                  <a:srgbClr val="00AF50"/>
                </a:solidFill>
              </a:rPr>
              <a:t>gi</a:t>
            </a:r>
            <a:r>
              <a:rPr sz="2800" spc="-130" dirty="0">
                <a:solidFill>
                  <a:srgbClr val="00AF50"/>
                </a:solidFill>
              </a:rPr>
              <a:t>r</a:t>
            </a:r>
            <a:r>
              <a:rPr sz="2800" spc="-175" dirty="0">
                <a:solidFill>
                  <a:srgbClr val="00AF50"/>
                </a:solidFill>
              </a:rPr>
              <a:t>l</a:t>
            </a:r>
            <a:r>
              <a:rPr sz="2800" spc="-30" dirty="0">
                <a:solidFill>
                  <a:srgbClr val="00AF50"/>
                </a:solidFill>
              </a:rPr>
              <a:t> </a:t>
            </a:r>
            <a:r>
              <a:rPr sz="2800" spc="-330" dirty="0">
                <a:solidFill>
                  <a:srgbClr val="00AF50"/>
                </a:solidFill>
              </a:rPr>
              <a:t>/</a:t>
            </a:r>
            <a:r>
              <a:rPr sz="2800" spc="-40" dirty="0">
                <a:solidFill>
                  <a:srgbClr val="00AF50"/>
                </a:solidFill>
              </a:rPr>
              <a:t> </a:t>
            </a:r>
            <a:r>
              <a:rPr sz="2800" spc="-175" dirty="0">
                <a:solidFill>
                  <a:srgbClr val="00AF50"/>
                </a:solidFill>
              </a:rPr>
              <a:t>t</a:t>
            </a:r>
            <a:r>
              <a:rPr sz="2800" spc="-265" dirty="0">
                <a:solidFill>
                  <a:srgbClr val="00AF50"/>
                </a:solidFill>
              </a:rPr>
              <a:t>h</a:t>
            </a:r>
            <a:r>
              <a:rPr sz="2800" spc="125" dirty="0">
                <a:solidFill>
                  <a:srgbClr val="00AF50"/>
                </a:solidFill>
              </a:rPr>
              <a:t>e</a:t>
            </a:r>
            <a:r>
              <a:rPr sz="2800" spc="-40" dirty="0">
                <a:solidFill>
                  <a:srgbClr val="00AF50"/>
                </a:solidFill>
              </a:rPr>
              <a:t> </a:t>
            </a:r>
            <a:r>
              <a:rPr sz="2800" spc="40" dirty="0">
                <a:solidFill>
                  <a:srgbClr val="00AF50"/>
                </a:solidFill>
              </a:rPr>
              <a:t>boy</a:t>
            </a:r>
            <a:endParaRPr sz="2800"/>
          </a:p>
        </p:txBody>
      </p:sp>
      <p:sp>
        <p:nvSpPr>
          <p:cNvPr id="3" name="object 3"/>
          <p:cNvSpPr txBox="1"/>
          <p:nvPr/>
        </p:nvSpPr>
        <p:spPr>
          <a:xfrm>
            <a:off x="4929009" y="2910586"/>
            <a:ext cx="26733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b="1" spc="-195" dirty="0">
                <a:solidFill>
                  <a:srgbClr val="00AF50"/>
                </a:solidFill>
                <a:latin typeface="Tahoma"/>
                <a:cs typeface="Tahoma"/>
              </a:rPr>
              <a:t>is</a:t>
            </a:r>
            <a:endParaRPr sz="2800">
              <a:latin typeface="Tahoma"/>
              <a:cs typeface="Tahom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460997" y="3465017"/>
            <a:ext cx="141732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b="1" spc="-75" dirty="0">
                <a:solidFill>
                  <a:srgbClr val="404040"/>
                </a:solidFill>
                <a:latin typeface="Tahoma"/>
                <a:cs typeface="Tahoma"/>
              </a:rPr>
              <a:t>w</a:t>
            </a:r>
            <a:r>
              <a:rPr sz="2800" b="1" spc="-60" dirty="0">
                <a:solidFill>
                  <a:srgbClr val="404040"/>
                </a:solidFill>
                <a:latin typeface="Tahoma"/>
                <a:cs typeface="Tahoma"/>
              </a:rPr>
              <a:t>e</a:t>
            </a:r>
            <a:r>
              <a:rPr sz="2800" b="1" spc="-75" dirty="0">
                <a:solidFill>
                  <a:srgbClr val="404040"/>
                </a:solidFill>
                <a:latin typeface="Tahoma"/>
                <a:cs typeface="Tahoma"/>
              </a:rPr>
              <a:t>aring</a:t>
            </a:r>
            <a:endParaRPr sz="2800">
              <a:latin typeface="Tahoma"/>
              <a:cs typeface="Tahom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344294" y="4018915"/>
            <a:ext cx="211455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b="1" spc="-180" dirty="0">
                <a:solidFill>
                  <a:srgbClr val="006FC0"/>
                </a:solidFill>
                <a:latin typeface="Tahoma"/>
                <a:cs typeface="Tahoma"/>
              </a:rPr>
              <a:t>The</a:t>
            </a:r>
            <a:r>
              <a:rPr sz="2800" b="1" spc="-40" dirty="0">
                <a:solidFill>
                  <a:srgbClr val="006FC0"/>
                </a:solidFill>
                <a:latin typeface="Tahoma"/>
                <a:cs typeface="Tahoma"/>
              </a:rPr>
              <a:t> </a:t>
            </a:r>
            <a:r>
              <a:rPr sz="2800" b="1" spc="-75" dirty="0">
                <a:solidFill>
                  <a:srgbClr val="006FC0"/>
                </a:solidFill>
                <a:latin typeface="Tahoma"/>
                <a:cs typeface="Tahoma"/>
              </a:rPr>
              <a:t>child</a:t>
            </a:r>
            <a:r>
              <a:rPr sz="2800" b="1" spc="-55" dirty="0">
                <a:solidFill>
                  <a:srgbClr val="006FC0"/>
                </a:solidFill>
                <a:latin typeface="Tahoma"/>
                <a:cs typeface="Tahoma"/>
              </a:rPr>
              <a:t>r</a:t>
            </a:r>
            <a:r>
              <a:rPr sz="2800" b="1" dirty="0">
                <a:solidFill>
                  <a:srgbClr val="006FC0"/>
                </a:solidFill>
                <a:latin typeface="Tahoma"/>
                <a:cs typeface="Tahoma"/>
              </a:rPr>
              <a:t>en</a:t>
            </a:r>
            <a:endParaRPr sz="2800">
              <a:latin typeface="Tahoma"/>
              <a:cs typeface="Tahoma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802504" y="4018915"/>
            <a:ext cx="60261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b="1" spc="-10" dirty="0">
                <a:solidFill>
                  <a:srgbClr val="006FC0"/>
                </a:solidFill>
                <a:latin typeface="Tahoma"/>
                <a:cs typeface="Tahoma"/>
              </a:rPr>
              <a:t>are</a:t>
            </a:r>
            <a:endParaRPr sz="2800">
              <a:latin typeface="Tahoma"/>
              <a:cs typeface="Tahoma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4017645" y="3561969"/>
            <a:ext cx="708025" cy="275590"/>
            <a:chOff x="4017645" y="3561969"/>
            <a:chExt cx="708025" cy="275590"/>
          </a:xfrm>
        </p:grpSpPr>
        <p:sp>
          <p:nvSpPr>
            <p:cNvPr id="8" name="object 8"/>
            <p:cNvSpPr/>
            <p:nvPr/>
          </p:nvSpPr>
          <p:spPr>
            <a:xfrm>
              <a:off x="4027170" y="3571494"/>
              <a:ext cx="688975" cy="256540"/>
            </a:xfrm>
            <a:custGeom>
              <a:avLst/>
              <a:gdLst/>
              <a:ahLst/>
              <a:cxnLst/>
              <a:rect l="l" t="t" r="r" b="b"/>
              <a:pathLst>
                <a:path w="688975" h="256539">
                  <a:moveTo>
                    <a:pt x="560831" y="0"/>
                  </a:moveTo>
                  <a:lnTo>
                    <a:pt x="560831" y="64007"/>
                  </a:lnTo>
                  <a:lnTo>
                    <a:pt x="0" y="64007"/>
                  </a:lnTo>
                  <a:lnTo>
                    <a:pt x="0" y="192023"/>
                  </a:lnTo>
                  <a:lnTo>
                    <a:pt x="560831" y="192023"/>
                  </a:lnTo>
                  <a:lnTo>
                    <a:pt x="560831" y="256031"/>
                  </a:lnTo>
                  <a:lnTo>
                    <a:pt x="688847" y="128015"/>
                  </a:lnTo>
                  <a:lnTo>
                    <a:pt x="560831" y="0"/>
                  </a:lnTo>
                  <a:close/>
                </a:path>
              </a:pathLst>
            </a:custGeom>
            <a:solidFill>
              <a:srgbClr val="EE9F8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027170" y="3571494"/>
              <a:ext cx="688975" cy="256540"/>
            </a:xfrm>
            <a:custGeom>
              <a:avLst/>
              <a:gdLst/>
              <a:ahLst/>
              <a:cxnLst/>
              <a:rect l="l" t="t" r="r" b="b"/>
              <a:pathLst>
                <a:path w="688975" h="256539">
                  <a:moveTo>
                    <a:pt x="0" y="64007"/>
                  </a:moveTo>
                  <a:lnTo>
                    <a:pt x="560831" y="64007"/>
                  </a:lnTo>
                  <a:lnTo>
                    <a:pt x="560831" y="0"/>
                  </a:lnTo>
                  <a:lnTo>
                    <a:pt x="688847" y="128015"/>
                  </a:lnTo>
                  <a:lnTo>
                    <a:pt x="560831" y="256031"/>
                  </a:lnTo>
                  <a:lnTo>
                    <a:pt x="560831" y="192023"/>
                  </a:lnTo>
                  <a:lnTo>
                    <a:pt x="0" y="192023"/>
                  </a:lnTo>
                  <a:lnTo>
                    <a:pt x="0" y="64007"/>
                  </a:lnTo>
                  <a:close/>
                </a:path>
              </a:pathLst>
            </a:custGeom>
            <a:ln w="19050">
              <a:solidFill>
                <a:srgbClr val="83094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0" name="object 10"/>
          <p:cNvGrpSpPr/>
          <p:nvPr/>
        </p:nvGrpSpPr>
        <p:grpSpPr>
          <a:xfrm>
            <a:off x="5526404" y="3603116"/>
            <a:ext cx="709930" cy="250825"/>
            <a:chOff x="5526404" y="3603116"/>
            <a:chExt cx="709930" cy="250825"/>
          </a:xfrm>
        </p:grpSpPr>
        <p:sp>
          <p:nvSpPr>
            <p:cNvPr id="11" name="object 11"/>
            <p:cNvSpPr/>
            <p:nvPr/>
          </p:nvSpPr>
          <p:spPr>
            <a:xfrm>
              <a:off x="5535929" y="3612641"/>
              <a:ext cx="690880" cy="231775"/>
            </a:xfrm>
            <a:custGeom>
              <a:avLst/>
              <a:gdLst/>
              <a:ahLst/>
              <a:cxnLst/>
              <a:rect l="l" t="t" r="r" b="b"/>
              <a:pathLst>
                <a:path w="690879" h="231775">
                  <a:moveTo>
                    <a:pt x="574548" y="0"/>
                  </a:moveTo>
                  <a:lnTo>
                    <a:pt x="574548" y="57911"/>
                  </a:lnTo>
                  <a:lnTo>
                    <a:pt x="0" y="57911"/>
                  </a:lnTo>
                  <a:lnTo>
                    <a:pt x="0" y="173735"/>
                  </a:lnTo>
                  <a:lnTo>
                    <a:pt x="574548" y="173735"/>
                  </a:lnTo>
                  <a:lnTo>
                    <a:pt x="574548" y="231647"/>
                  </a:lnTo>
                  <a:lnTo>
                    <a:pt x="690372" y="115823"/>
                  </a:lnTo>
                  <a:lnTo>
                    <a:pt x="574548" y="0"/>
                  </a:lnTo>
                  <a:close/>
                </a:path>
              </a:pathLst>
            </a:custGeom>
            <a:solidFill>
              <a:srgbClr val="EE9F8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5535929" y="3612641"/>
              <a:ext cx="690880" cy="231775"/>
            </a:xfrm>
            <a:custGeom>
              <a:avLst/>
              <a:gdLst/>
              <a:ahLst/>
              <a:cxnLst/>
              <a:rect l="l" t="t" r="r" b="b"/>
              <a:pathLst>
                <a:path w="690879" h="231775">
                  <a:moveTo>
                    <a:pt x="0" y="57911"/>
                  </a:moveTo>
                  <a:lnTo>
                    <a:pt x="574548" y="57911"/>
                  </a:lnTo>
                  <a:lnTo>
                    <a:pt x="574548" y="0"/>
                  </a:lnTo>
                  <a:lnTo>
                    <a:pt x="690372" y="115823"/>
                  </a:lnTo>
                  <a:lnTo>
                    <a:pt x="574548" y="231647"/>
                  </a:lnTo>
                  <a:lnTo>
                    <a:pt x="574548" y="173735"/>
                  </a:lnTo>
                  <a:lnTo>
                    <a:pt x="0" y="173735"/>
                  </a:lnTo>
                  <a:lnTo>
                    <a:pt x="0" y="57911"/>
                  </a:lnTo>
                  <a:close/>
                </a:path>
              </a:pathLst>
            </a:custGeom>
            <a:ln w="19050">
              <a:solidFill>
                <a:srgbClr val="83094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3" name="object 13"/>
          <p:cNvGrpSpPr/>
          <p:nvPr/>
        </p:nvGrpSpPr>
        <p:grpSpPr>
          <a:xfrm>
            <a:off x="8082153" y="3603116"/>
            <a:ext cx="793750" cy="250825"/>
            <a:chOff x="8082153" y="3603116"/>
            <a:chExt cx="793750" cy="250825"/>
          </a:xfrm>
        </p:grpSpPr>
        <p:sp>
          <p:nvSpPr>
            <p:cNvPr id="14" name="object 14"/>
            <p:cNvSpPr/>
            <p:nvPr/>
          </p:nvSpPr>
          <p:spPr>
            <a:xfrm>
              <a:off x="8091678" y="3612641"/>
              <a:ext cx="774700" cy="231775"/>
            </a:xfrm>
            <a:custGeom>
              <a:avLst/>
              <a:gdLst/>
              <a:ahLst/>
              <a:cxnLst/>
              <a:rect l="l" t="t" r="r" b="b"/>
              <a:pathLst>
                <a:path w="774700" h="231775">
                  <a:moveTo>
                    <a:pt x="658368" y="0"/>
                  </a:moveTo>
                  <a:lnTo>
                    <a:pt x="658368" y="57911"/>
                  </a:lnTo>
                  <a:lnTo>
                    <a:pt x="0" y="57911"/>
                  </a:lnTo>
                  <a:lnTo>
                    <a:pt x="0" y="173735"/>
                  </a:lnTo>
                  <a:lnTo>
                    <a:pt x="658368" y="173735"/>
                  </a:lnTo>
                  <a:lnTo>
                    <a:pt x="658368" y="231647"/>
                  </a:lnTo>
                  <a:lnTo>
                    <a:pt x="774192" y="115823"/>
                  </a:lnTo>
                  <a:lnTo>
                    <a:pt x="658368" y="0"/>
                  </a:lnTo>
                  <a:close/>
                </a:path>
              </a:pathLst>
            </a:custGeom>
            <a:solidFill>
              <a:srgbClr val="EE9F8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8091678" y="3612641"/>
              <a:ext cx="774700" cy="231775"/>
            </a:xfrm>
            <a:custGeom>
              <a:avLst/>
              <a:gdLst/>
              <a:ahLst/>
              <a:cxnLst/>
              <a:rect l="l" t="t" r="r" b="b"/>
              <a:pathLst>
                <a:path w="774700" h="231775">
                  <a:moveTo>
                    <a:pt x="0" y="57911"/>
                  </a:moveTo>
                  <a:lnTo>
                    <a:pt x="658368" y="57911"/>
                  </a:lnTo>
                  <a:lnTo>
                    <a:pt x="658368" y="0"/>
                  </a:lnTo>
                  <a:lnTo>
                    <a:pt x="774192" y="115823"/>
                  </a:lnTo>
                  <a:lnTo>
                    <a:pt x="658368" y="231647"/>
                  </a:lnTo>
                  <a:lnTo>
                    <a:pt x="658368" y="173735"/>
                  </a:lnTo>
                  <a:lnTo>
                    <a:pt x="0" y="173735"/>
                  </a:lnTo>
                  <a:lnTo>
                    <a:pt x="0" y="57911"/>
                  </a:lnTo>
                  <a:close/>
                </a:path>
              </a:pathLst>
            </a:custGeom>
            <a:ln w="19050">
              <a:solidFill>
                <a:srgbClr val="83094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6" name="object 16"/>
          <p:cNvSpPr txBox="1"/>
          <p:nvPr/>
        </p:nvSpPr>
        <p:spPr>
          <a:xfrm>
            <a:off x="9132823" y="2961258"/>
            <a:ext cx="2511425" cy="17322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z="2800" spc="-385" dirty="0">
                <a:solidFill>
                  <a:srgbClr val="850D4D"/>
                </a:solidFill>
                <a:latin typeface="Verdana"/>
                <a:cs typeface="Verdana"/>
              </a:rPr>
              <a:t>j</a:t>
            </a:r>
            <a:r>
              <a:rPr sz="2800" spc="100" dirty="0">
                <a:solidFill>
                  <a:srgbClr val="850D4D"/>
                </a:solidFill>
                <a:latin typeface="Verdana"/>
                <a:cs typeface="Verdana"/>
              </a:rPr>
              <a:t>ea</a:t>
            </a:r>
            <a:r>
              <a:rPr sz="2800" spc="95" dirty="0">
                <a:solidFill>
                  <a:srgbClr val="850D4D"/>
                </a:solidFill>
                <a:latin typeface="Verdana"/>
                <a:cs typeface="Verdana"/>
              </a:rPr>
              <a:t>n</a:t>
            </a:r>
            <a:r>
              <a:rPr sz="2800" spc="-370" dirty="0">
                <a:solidFill>
                  <a:srgbClr val="850D4D"/>
                </a:solidFill>
                <a:latin typeface="Verdana"/>
                <a:cs typeface="Verdana"/>
              </a:rPr>
              <a:t>s</a:t>
            </a:r>
            <a:r>
              <a:rPr sz="2800" spc="-254" dirty="0">
                <a:solidFill>
                  <a:srgbClr val="850D4D"/>
                </a:solidFill>
                <a:latin typeface="Verdana"/>
                <a:cs typeface="Verdana"/>
              </a:rPr>
              <a:t>,</a:t>
            </a:r>
            <a:r>
              <a:rPr sz="2800" spc="-200" dirty="0">
                <a:solidFill>
                  <a:srgbClr val="850D4D"/>
                </a:solidFill>
                <a:latin typeface="Verdana"/>
                <a:cs typeface="Verdana"/>
              </a:rPr>
              <a:t> </a:t>
            </a:r>
            <a:r>
              <a:rPr sz="2800" spc="-175" dirty="0">
                <a:solidFill>
                  <a:srgbClr val="850D4D"/>
                </a:solidFill>
                <a:latin typeface="Verdana"/>
                <a:cs typeface="Verdana"/>
              </a:rPr>
              <a:t>trouser</a:t>
            </a:r>
            <a:r>
              <a:rPr sz="2800" spc="-190" dirty="0">
                <a:solidFill>
                  <a:srgbClr val="850D4D"/>
                </a:solidFill>
                <a:latin typeface="Verdana"/>
                <a:cs typeface="Verdana"/>
              </a:rPr>
              <a:t>s</a:t>
            </a:r>
            <a:r>
              <a:rPr sz="2800" spc="-240" dirty="0">
                <a:solidFill>
                  <a:srgbClr val="850D4D"/>
                </a:solidFill>
                <a:latin typeface="Verdana"/>
                <a:cs typeface="Verdana"/>
              </a:rPr>
              <a:t>,  </a:t>
            </a:r>
            <a:r>
              <a:rPr sz="2800" spc="-80" dirty="0">
                <a:solidFill>
                  <a:srgbClr val="850D4D"/>
                </a:solidFill>
                <a:latin typeface="Verdana"/>
                <a:cs typeface="Verdana"/>
              </a:rPr>
              <a:t>sweater, </a:t>
            </a:r>
            <a:r>
              <a:rPr sz="2800" spc="-75" dirty="0">
                <a:solidFill>
                  <a:srgbClr val="850D4D"/>
                </a:solidFill>
                <a:latin typeface="Verdana"/>
                <a:cs typeface="Verdana"/>
              </a:rPr>
              <a:t> </a:t>
            </a:r>
            <a:r>
              <a:rPr sz="2800" spc="-85" dirty="0">
                <a:solidFill>
                  <a:srgbClr val="850D4D"/>
                </a:solidFill>
                <a:latin typeface="Verdana"/>
                <a:cs typeface="Verdana"/>
              </a:rPr>
              <a:t>sandals,</a:t>
            </a:r>
            <a:endParaRPr sz="28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</a:pPr>
            <a:r>
              <a:rPr sz="2800" spc="225" dirty="0">
                <a:solidFill>
                  <a:srgbClr val="850D4D"/>
                </a:solidFill>
                <a:latin typeface="Verdana"/>
                <a:cs typeface="Verdana"/>
              </a:rPr>
              <a:t>a</a:t>
            </a:r>
            <a:r>
              <a:rPr sz="2800" spc="-215" dirty="0">
                <a:solidFill>
                  <a:srgbClr val="850D4D"/>
                </a:solidFill>
                <a:latin typeface="Verdana"/>
                <a:cs typeface="Verdana"/>
              </a:rPr>
              <a:t> </a:t>
            </a:r>
            <a:r>
              <a:rPr sz="2800" spc="-40" dirty="0">
                <a:solidFill>
                  <a:srgbClr val="850D4D"/>
                </a:solidFill>
                <a:latin typeface="Verdana"/>
                <a:cs typeface="Verdana"/>
              </a:rPr>
              <a:t>b</a:t>
            </a:r>
            <a:r>
              <a:rPr sz="2800" spc="-10" dirty="0">
                <a:solidFill>
                  <a:srgbClr val="850D4D"/>
                </a:solidFill>
                <a:latin typeface="Verdana"/>
                <a:cs typeface="Verdana"/>
              </a:rPr>
              <a:t>l</a:t>
            </a:r>
            <a:r>
              <a:rPr sz="2800" spc="25" dirty="0">
                <a:solidFill>
                  <a:srgbClr val="850D4D"/>
                </a:solidFill>
                <a:latin typeface="Verdana"/>
                <a:cs typeface="Verdana"/>
              </a:rPr>
              <a:t>o</a:t>
            </a:r>
            <a:r>
              <a:rPr sz="2800" spc="35" dirty="0">
                <a:solidFill>
                  <a:srgbClr val="850D4D"/>
                </a:solidFill>
                <a:latin typeface="Verdana"/>
                <a:cs typeface="Verdana"/>
              </a:rPr>
              <a:t>u</a:t>
            </a:r>
            <a:r>
              <a:rPr sz="2800" spc="-110" dirty="0">
                <a:solidFill>
                  <a:srgbClr val="850D4D"/>
                </a:solidFill>
                <a:latin typeface="Verdana"/>
                <a:cs typeface="Verdana"/>
              </a:rPr>
              <a:t>s</a:t>
            </a:r>
            <a:r>
              <a:rPr sz="2800" spc="-135" dirty="0">
                <a:solidFill>
                  <a:srgbClr val="850D4D"/>
                </a:solidFill>
                <a:latin typeface="Verdana"/>
                <a:cs typeface="Verdana"/>
              </a:rPr>
              <a:t>e</a:t>
            </a:r>
            <a:r>
              <a:rPr sz="2800" spc="-245" dirty="0">
                <a:solidFill>
                  <a:srgbClr val="850D4D"/>
                </a:solidFill>
                <a:latin typeface="Verdana"/>
                <a:cs typeface="Verdana"/>
              </a:rPr>
              <a:t>,</a:t>
            </a:r>
            <a:r>
              <a:rPr sz="2800" spc="-190" dirty="0">
                <a:solidFill>
                  <a:srgbClr val="850D4D"/>
                </a:solidFill>
                <a:latin typeface="Verdana"/>
                <a:cs typeface="Verdana"/>
              </a:rPr>
              <a:t> </a:t>
            </a:r>
            <a:r>
              <a:rPr sz="2800" spc="500" dirty="0">
                <a:solidFill>
                  <a:srgbClr val="850D4D"/>
                </a:solidFill>
                <a:latin typeface="Verdana"/>
                <a:cs typeface="Verdana"/>
              </a:rPr>
              <a:t>…</a:t>
            </a:r>
            <a:endParaRPr sz="2800">
              <a:latin typeface="Verdana"/>
              <a:cs typeface="Verdana"/>
            </a:endParaRPr>
          </a:p>
        </p:txBody>
      </p:sp>
      <p:pic>
        <p:nvPicPr>
          <p:cNvPr id="17" name="object 1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370819" y="4802123"/>
            <a:ext cx="1437131" cy="1871472"/>
          </a:xfrm>
          <a:prstGeom prst="rect">
            <a:avLst/>
          </a:prstGeom>
        </p:spPr>
      </p:pic>
      <p:pic>
        <p:nvPicPr>
          <p:cNvPr id="18" name="object 1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289035" y="708659"/>
            <a:ext cx="1574291" cy="2215896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733038" y="3248990"/>
            <a:ext cx="1597660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105" dirty="0">
                <a:solidFill>
                  <a:srgbClr val="00AF50"/>
                </a:solidFill>
                <a:latin typeface="Tahoma"/>
                <a:cs typeface="Tahoma"/>
              </a:rPr>
              <a:t>hai</a:t>
            </a:r>
            <a:r>
              <a:rPr sz="2400" b="1" spc="-85" dirty="0">
                <a:solidFill>
                  <a:srgbClr val="00AF50"/>
                </a:solidFill>
                <a:latin typeface="Tahoma"/>
                <a:cs typeface="Tahoma"/>
              </a:rPr>
              <a:t>r</a:t>
            </a:r>
            <a:r>
              <a:rPr sz="2400" b="1" spc="-35" dirty="0">
                <a:solidFill>
                  <a:srgbClr val="00AF50"/>
                </a:solidFill>
                <a:latin typeface="Tahoma"/>
                <a:cs typeface="Tahoma"/>
              </a:rPr>
              <a:t> </a:t>
            </a:r>
            <a:r>
              <a:rPr sz="2400" b="1" spc="-285" dirty="0">
                <a:solidFill>
                  <a:srgbClr val="00AF50"/>
                </a:solidFill>
                <a:latin typeface="Tahoma"/>
                <a:cs typeface="Tahoma"/>
              </a:rPr>
              <a:t>/</a:t>
            </a:r>
            <a:r>
              <a:rPr sz="2400" b="1" spc="-35" dirty="0">
                <a:solidFill>
                  <a:srgbClr val="00AF50"/>
                </a:solidFill>
                <a:latin typeface="Tahoma"/>
                <a:cs typeface="Tahoma"/>
              </a:rPr>
              <a:t> nose</a:t>
            </a:r>
            <a:endParaRPr sz="2400">
              <a:latin typeface="Tahoma"/>
              <a:cs typeface="Tahom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416504" y="3248990"/>
            <a:ext cx="233045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170" dirty="0">
                <a:solidFill>
                  <a:srgbClr val="00AF50"/>
                </a:solidFill>
                <a:latin typeface="Tahoma"/>
                <a:cs typeface="Tahoma"/>
              </a:rPr>
              <a:t>is</a:t>
            </a:r>
            <a:endParaRPr sz="2400">
              <a:latin typeface="Tahoma"/>
              <a:cs typeface="Tahom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825485" y="3248990"/>
            <a:ext cx="3951604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140" dirty="0">
                <a:solidFill>
                  <a:srgbClr val="404040"/>
                </a:solidFill>
                <a:latin typeface="Tahoma"/>
                <a:cs typeface="Tahoma"/>
              </a:rPr>
              <a:t>straigh</a:t>
            </a:r>
            <a:r>
              <a:rPr sz="2400" b="1" spc="-110" dirty="0">
                <a:solidFill>
                  <a:srgbClr val="404040"/>
                </a:solidFill>
                <a:latin typeface="Tahoma"/>
                <a:cs typeface="Tahoma"/>
              </a:rPr>
              <a:t>t</a:t>
            </a:r>
            <a:r>
              <a:rPr sz="2400" b="1" spc="-25" dirty="0">
                <a:solidFill>
                  <a:srgbClr val="404040"/>
                </a:solidFill>
                <a:latin typeface="Tahoma"/>
                <a:cs typeface="Tahoma"/>
              </a:rPr>
              <a:t> </a:t>
            </a:r>
            <a:r>
              <a:rPr sz="2400" b="1" spc="-285" dirty="0">
                <a:solidFill>
                  <a:srgbClr val="404040"/>
                </a:solidFill>
                <a:latin typeface="Tahoma"/>
                <a:cs typeface="Tahoma"/>
              </a:rPr>
              <a:t>/</a:t>
            </a:r>
            <a:r>
              <a:rPr sz="2400" b="1" spc="-35" dirty="0">
                <a:solidFill>
                  <a:srgbClr val="404040"/>
                </a:solidFill>
                <a:latin typeface="Tahoma"/>
                <a:cs typeface="Tahoma"/>
              </a:rPr>
              <a:t> </a:t>
            </a:r>
            <a:r>
              <a:rPr sz="2400" b="1" spc="-50" dirty="0">
                <a:solidFill>
                  <a:srgbClr val="404040"/>
                </a:solidFill>
                <a:latin typeface="Tahoma"/>
                <a:cs typeface="Tahoma"/>
              </a:rPr>
              <a:t>curl</a:t>
            </a:r>
            <a:r>
              <a:rPr sz="2400" b="1" spc="-55" dirty="0">
                <a:solidFill>
                  <a:srgbClr val="404040"/>
                </a:solidFill>
                <a:latin typeface="Tahoma"/>
                <a:cs typeface="Tahoma"/>
              </a:rPr>
              <a:t>y</a:t>
            </a:r>
            <a:r>
              <a:rPr sz="2400" b="1" spc="-50" dirty="0">
                <a:solidFill>
                  <a:srgbClr val="404040"/>
                </a:solidFill>
                <a:latin typeface="Tahoma"/>
                <a:cs typeface="Tahoma"/>
              </a:rPr>
              <a:t> </a:t>
            </a:r>
            <a:r>
              <a:rPr sz="2400" b="1" spc="-285" dirty="0">
                <a:solidFill>
                  <a:srgbClr val="404040"/>
                </a:solidFill>
                <a:latin typeface="Tahoma"/>
                <a:cs typeface="Tahoma"/>
              </a:rPr>
              <a:t>/</a:t>
            </a:r>
            <a:r>
              <a:rPr sz="2400" b="1" spc="-35" dirty="0">
                <a:solidFill>
                  <a:srgbClr val="404040"/>
                </a:solidFill>
                <a:latin typeface="Tahoma"/>
                <a:cs typeface="Tahoma"/>
              </a:rPr>
              <a:t> </a:t>
            </a:r>
            <a:r>
              <a:rPr sz="2400" b="1" spc="-95" dirty="0">
                <a:solidFill>
                  <a:srgbClr val="404040"/>
                </a:solidFill>
                <a:latin typeface="Tahoma"/>
                <a:cs typeface="Tahoma"/>
              </a:rPr>
              <a:t>turne</a:t>
            </a:r>
            <a:r>
              <a:rPr sz="2400" b="1" spc="-105" dirty="0">
                <a:solidFill>
                  <a:srgbClr val="404040"/>
                </a:solidFill>
                <a:latin typeface="Tahoma"/>
                <a:cs typeface="Tahoma"/>
              </a:rPr>
              <a:t>d</a:t>
            </a:r>
            <a:r>
              <a:rPr sz="2400" b="1" spc="-35" dirty="0">
                <a:solidFill>
                  <a:srgbClr val="404040"/>
                </a:solidFill>
                <a:latin typeface="Tahoma"/>
                <a:cs typeface="Tahoma"/>
              </a:rPr>
              <a:t> </a:t>
            </a:r>
            <a:r>
              <a:rPr sz="2400" b="1" spc="-40" dirty="0">
                <a:solidFill>
                  <a:srgbClr val="404040"/>
                </a:solidFill>
                <a:latin typeface="Tahoma"/>
                <a:cs typeface="Tahoma"/>
              </a:rPr>
              <a:t>up.</a:t>
            </a:r>
            <a:endParaRPr sz="2400">
              <a:latin typeface="Tahoma"/>
              <a:cs typeface="Tahom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68630" y="3743325"/>
            <a:ext cx="258064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185" dirty="0">
                <a:solidFill>
                  <a:srgbClr val="404040"/>
                </a:solidFill>
                <a:latin typeface="Tahoma"/>
                <a:cs typeface="Tahoma"/>
              </a:rPr>
              <a:t>6</a:t>
            </a:r>
            <a:r>
              <a:rPr sz="2400" b="1" spc="-90" dirty="0">
                <a:solidFill>
                  <a:srgbClr val="404040"/>
                </a:solidFill>
                <a:latin typeface="Tahoma"/>
                <a:cs typeface="Tahoma"/>
              </a:rPr>
              <a:t>.</a:t>
            </a:r>
            <a:r>
              <a:rPr sz="2400" b="1" spc="-25" dirty="0">
                <a:solidFill>
                  <a:srgbClr val="404040"/>
                </a:solidFill>
                <a:latin typeface="Tahoma"/>
                <a:cs typeface="Tahoma"/>
              </a:rPr>
              <a:t> </a:t>
            </a:r>
            <a:r>
              <a:rPr sz="2400" b="1" spc="-145" dirty="0">
                <a:solidFill>
                  <a:srgbClr val="404040"/>
                </a:solidFill>
                <a:latin typeface="Tahoma"/>
                <a:cs typeface="Tahoma"/>
              </a:rPr>
              <a:t>He</a:t>
            </a:r>
            <a:r>
              <a:rPr sz="2400" b="1" spc="-90" dirty="0">
                <a:solidFill>
                  <a:srgbClr val="404040"/>
                </a:solidFill>
                <a:latin typeface="Tahoma"/>
                <a:cs typeface="Tahoma"/>
              </a:rPr>
              <a:t>r</a:t>
            </a:r>
            <a:r>
              <a:rPr sz="2400" b="1" spc="-35" dirty="0">
                <a:solidFill>
                  <a:srgbClr val="404040"/>
                </a:solidFill>
                <a:latin typeface="Tahoma"/>
                <a:cs typeface="Tahoma"/>
              </a:rPr>
              <a:t> </a:t>
            </a:r>
            <a:r>
              <a:rPr sz="2400" b="1" spc="-285" dirty="0">
                <a:solidFill>
                  <a:srgbClr val="404040"/>
                </a:solidFill>
                <a:latin typeface="Tahoma"/>
                <a:cs typeface="Tahoma"/>
              </a:rPr>
              <a:t>/</a:t>
            </a:r>
            <a:r>
              <a:rPr sz="2400" b="1" spc="-35" dirty="0">
                <a:solidFill>
                  <a:srgbClr val="404040"/>
                </a:solidFill>
                <a:latin typeface="Tahoma"/>
                <a:cs typeface="Tahoma"/>
              </a:rPr>
              <a:t> </a:t>
            </a:r>
            <a:r>
              <a:rPr sz="2400" b="1" spc="-185" dirty="0">
                <a:solidFill>
                  <a:srgbClr val="404040"/>
                </a:solidFill>
                <a:latin typeface="Tahoma"/>
                <a:cs typeface="Tahoma"/>
              </a:rPr>
              <a:t>Hi</a:t>
            </a:r>
            <a:r>
              <a:rPr sz="2400" b="1" spc="-175" dirty="0">
                <a:solidFill>
                  <a:srgbClr val="404040"/>
                </a:solidFill>
                <a:latin typeface="Tahoma"/>
                <a:cs typeface="Tahoma"/>
              </a:rPr>
              <a:t>s</a:t>
            </a:r>
            <a:r>
              <a:rPr sz="2400" b="1" spc="-35" dirty="0">
                <a:solidFill>
                  <a:srgbClr val="404040"/>
                </a:solidFill>
                <a:latin typeface="Tahoma"/>
                <a:cs typeface="Tahoma"/>
              </a:rPr>
              <a:t> </a:t>
            </a:r>
            <a:r>
              <a:rPr sz="2400" b="1" spc="-285" dirty="0">
                <a:solidFill>
                  <a:srgbClr val="404040"/>
                </a:solidFill>
                <a:latin typeface="Tahoma"/>
                <a:cs typeface="Tahoma"/>
              </a:rPr>
              <a:t>/</a:t>
            </a:r>
            <a:r>
              <a:rPr sz="2400" b="1" spc="-35" dirty="0">
                <a:solidFill>
                  <a:srgbClr val="404040"/>
                </a:solidFill>
                <a:latin typeface="Tahoma"/>
                <a:cs typeface="Tahoma"/>
              </a:rPr>
              <a:t> </a:t>
            </a:r>
            <a:r>
              <a:rPr sz="2400" b="1" spc="-175" dirty="0">
                <a:solidFill>
                  <a:srgbClr val="404040"/>
                </a:solidFill>
                <a:latin typeface="Tahoma"/>
                <a:cs typeface="Tahoma"/>
              </a:rPr>
              <a:t>Their</a:t>
            </a:r>
            <a:endParaRPr sz="2400">
              <a:latin typeface="Tahoma"/>
              <a:cs typeface="Tahoma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097273" y="4235577"/>
            <a:ext cx="72644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5" dirty="0">
                <a:solidFill>
                  <a:srgbClr val="006FC0"/>
                </a:solidFill>
                <a:latin typeface="Tahoma"/>
                <a:cs typeface="Tahoma"/>
              </a:rPr>
              <a:t>eyes</a:t>
            </a:r>
            <a:endParaRPr sz="2400">
              <a:latin typeface="Tahoma"/>
              <a:cs typeface="Tahoma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339138" y="4235577"/>
            <a:ext cx="51943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10" dirty="0">
                <a:solidFill>
                  <a:srgbClr val="006FC0"/>
                </a:solidFill>
                <a:latin typeface="Tahoma"/>
                <a:cs typeface="Tahoma"/>
              </a:rPr>
              <a:t>are</a:t>
            </a:r>
            <a:endParaRPr sz="2400">
              <a:latin typeface="Tahoma"/>
              <a:cs typeface="Tahoma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8185150" y="4235577"/>
            <a:ext cx="250126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10" dirty="0">
                <a:solidFill>
                  <a:srgbClr val="404040"/>
                </a:solidFill>
                <a:latin typeface="Tahoma"/>
                <a:cs typeface="Tahoma"/>
              </a:rPr>
              <a:t>bi</a:t>
            </a:r>
            <a:r>
              <a:rPr sz="2400" b="1" spc="-5" dirty="0">
                <a:solidFill>
                  <a:srgbClr val="404040"/>
                </a:solidFill>
                <a:latin typeface="Tahoma"/>
                <a:cs typeface="Tahoma"/>
              </a:rPr>
              <a:t>g</a:t>
            </a:r>
            <a:r>
              <a:rPr sz="2400" b="1" spc="-35" dirty="0">
                <a:solidFill>
                  <a:srgbClr val="404040"/>
                </a:solidFill>
                <a:latin typeface="Tahoma"/>
                <a:cs typeface="Tahoma"/>
              </a:rPr>
              <a:t> </a:t>
            </a:r>
            <a:r>
              <a:rPr sz="2400" b="1" spc="-285" dirty="0">
                <a:solidFill>
                  <a:srgbClr val="404040"/>
                </a:solidFill>
                <a:latin typeface="Tahoma"/>
                <a:cs typeface="Tahoma"/>
              </a:rPr>
              <a:t>/</a:t>
            </a:r>
            <a:r>
              <a:rPr sz="2400" b="1" spc="-35" dirty="0">
                <a:solidFill>
                  <a:srgbClr val="404040"/>
                </a:solidFill>
                <a:latin typeface="Tahoma"/>
                <a:cs typeface="Tahoma"/>
              </a:rPr>
              <a:t> </a:t>
            </a:r>
            <a:r>
              <a:rPr sz="2400" b="1" spc="-5" dirty="0">
                <a:solidFill>
                  <a:srgbClr val="404040"/>
                </a:solidFill>
                <a:latin typeface="Tahoma"/>
                <a:cs typeface="Tahoma"/>
              </a:rPr>
              <a:t>ova</a:t>
            </a:r>
            <a:r>
              <a:rPr sz="2400" b="1" dirty="0">
                <a:solidFill>
                  <a:srgbClr val="404040"/>
                </a:solidFill>
                <a:latin typeface="Tahoma"/>
                <a:cs typeface="Tahoma"/>
              </a:rPr>
              <a:t>l</a:t>
            </a:r>
            <a:r>
              <a:rPr sz="2400" b="1" spc="-15" dirty="0">
                <a:solidFill>
                  <a:srgbClr val="404040"/>
                </a:solidFill>
                <a:latin typeface="Tahoma"/>
                <a:cs typeface="Tahoma"/>
              </a:rPr>
              <a:t> </a:t>
            </a:r>
            <a:r>
              <a:rPr sz="2400" b="1" spc="-285" dirty="0">
                <a:solidFill>
                  <a:srgbClr val="404040"/>
                </a:solidFill>
                <a:latin typeface="Tahoma"/>
                <a:cs typeface="Tahoma"/>
              </a:rPr>
              <a:t>/</a:t>
            </a:r>
            <a:r>
              <a:rPr sz="2400" b="1" spc="-45" dirty="0">
                <a:solidFill>
                  <a:srgbClr val="404040"/>
                </a:solidFill>
                <a:latin typeface="Tahoma"/>
                <a:cs typeface="Tahoma"/>
              </a:rPr>
              <a:t> </a:t>
            </a:r>
            <a:r>
              <a:rPr sz="2400" b="1" spc="-35" dirty="0">
                <a:solidFill>
                  <a:srgbClr val="404040"/>
                </a:solidFill>
                <a:latin typeface="Tahoma"/>
                <a:cs typeface="Tahoma"/>
              </a:rPr>
              <a:t>blue.</a:t>
            </a:r>
            <a:endParaRPr sz="2400">
              <a:latin typeface="Tahoma"/>
              <a:cs typeface="Tahoma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3043808" y="3827145"/>
            <a:ext cx="636270" cy="255270"/>
            <a:chOff x="3043808" y="3827145"/>
            <a:chExt cx="636270" cy="255270"/>
          </a:xfrm>
        </p:grpSpPr>
        <p:sp>
          <p:nvSpPr>
            <p:cNvPr id="10" name="object 10"/>
            <p:cNvSpPr/>
            <p:nvPr/>
          </p:nvSpPr>
          <p:spPr>
            <a:xfrm>
              <a:off x="3053333" y="3836670"/>
              <a:ext cx="617220" cy="236220"/>
            </a:xfrm>
            <a:custGeom>
              <a:avLst/>
              <a:gdLst/>
              <a:ahLst/>
              <a:cxnLst/>
              <a:rect l="l" t="t" r="r" b="b"/>
              <a:pathLst>
                <a:path w="617220" h="236220">
                  <a:moveTo>
                    <a:pt x="499110" y="0"/>
                  </a:moveTo>
                  <a:lnTo>
                    <a:pt x="499110" y="59054"/>
                  </a:lnTo>
                  <a:lnTo>
                    <a:pt x="0" y="59054"/>
                  </a:lnTo>
                  <a:lnTo>
                    <a:pt x="0" y="177164"/>
                  </a:lnTo>
                  <a:lnTo>
                    <a:pt x="499110" y="177164"/>
                  </a:lnTo>
                  <a:lnTo>
                    <a:pt x="499110" y="236219"/>
                  </a:lnTo>
                  <a:lnTo>
                    <a:pt x="617219" y="118109"/>
                  </a:lnTo>
                  <a:lnTo>
                    <a:pt x="499110" y="0"/>
                  </a:lnTo>
                  <a:close/>
                </a:path>
              </a:pathLst>
            </a:custGeom>
            <a:solidFill>
              <a:srgbClr val="EE9F8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3053333" y="3836670"/>
              <a:ext cx="617220" cy="236220"/>
            </a:xfrm>
            <a:custGeom>
              <a:avLst/>
              <a:gdLst/>
              <a:ahLst/>
              <a:cxnLst/>
              <a:rect l="l" t="t" r="r" b="b"/>
              <a:pathLst>
                <a:path w="617220" h="236220">
                  <a:moveTo>
                    <a:pt x="0" y="59054"/>
                  </a:moveTo>
                  <a:lnTo>
                    <a:pt x="499110" y="59054"/>
                  </a:lnTo>
                  <a:lnTo>
                    <a:pt x="499110" y="0"/>
                  </a:lnTo>
                  <a:lnTo>
                    <a:pt x="617219" y="118109"/>
                  </a:lnTo>
                  <a:lnTo>
                    <a:pt x="499110" y="236219"/>
                  </a:lnTo>
                  <a:lnTo>
                    <a:pt x="499110" y="177164"/>
                  </a:lnTo>
                  <a:lnTo>
                    <a:pt x="0" y="177164"/>
                  </a:lnTo>
                  <a:lnTo>
                    <a:pt x="0" y="59054"/>
                  </a:lnTo>
                  <a:close/>
                </a:path>
              </a:pathLst>
            </a:custGeom>
            <a:ln w="19050">
              <a:solidFill>
                <a:srgbClr val="83094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2" name="object 12"/>
          <p:cNvGrpSpPr/>
          <p:nvPr/>
        </p:nvGrpSpPr>
        <p:grpSpPr>
          <a:xfrm>
            <a:off x="5372480" y="3827145"/>
            <a:ext cx="636270" cy="255270"/>
            <a:chOff x="5372480" y="3827145"/>
            <a:chExt cx="636270" cy="255270"/>
          </a:xfrm>
        </p:grpSpPr>
        <p:sp>
          <p:nvSpPr>
            <p:cNvPr id="13" name="object 13"/>
            <p:cNvSpPr/>
            <p:nvPr/>
          </p:nvSpPr>
          <p:spPr>
            <a:xfrm>
              <a:off x="5382005" y="3836670"/>
              <a:ext cx="617220" cy="236220"/>
            </a:xfrm>
            <a:custGeom>
              <a:avLst/>
              <a:gdLst/>
              <a:ahLst/>
              <a:cxnLst/>
              <a:rect l="l" t="t" r="r" b="b"/>
              <a:pathLst>
                <a:path w="617220" h="236220">
                  <a:moveTo>
                    <a:pt x="499110" y="0"/>
                  </a:moveTo>
                  <a:lnTo>
                    <a:pt x="499110" y="59054"/>
                  </a:lnTo>
                  <a:lnTo>
                    <a:pt x="0" y="59054"/>
                  </a:lnTo>
                  <a:lnTo>
                    <a:pt x="0" y="177164"/>
                  </a:lnTo>
                  <a:lnTo>
                    <a:pt x="499110" y="177164"/>
                  </a:lnTo>
                  <a:lnTo>
                    <a:pt x="499110" y="236219"/>
                  </a:lnTo>
                  <a:lnTo>
                    <a:pt x="617220" y="118109"/>
                  </a:lnTo>
                  <a:lnTo>
                    <a:pt x="499110" y="0"/>
                  </a:lnTo>
                  <a:close/>
                </a:path>
              </a:pathLst>
            </a:custGeom>
            <a:solidFill>
              <a:srgbClr val="EE9F8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5382005" y="3836670"/>
              <a:ext cx="617220" cy="236220"/>
            </a:xfrm>
            <a:custGeom>
              <a:avLst/>
              <a:gdLst/>
              <a:ahLst/>
              <a:cxnLst/>
              <a:rect l="l" t="t" r="r" b="b"/>
              <a:pathLst>
                <a:path w="617220" h="236220">
                  <a:moveTo>
                    <a:pt x="0" y="59054"/>
                  </a:moveTo>
                  <a:lnTo>
                    <a:pt x="499110" y="59054"/>
                  </a:lnTo>
                  <a:lnTo>
                    <a:pt x="499110" y="0"/>
                  </a:lnTo>
                  <a:lnTo>
                    <a:pt x="617220" y="118109"/>
                  </a:lnTo>
                  <a:lnTo>
                    <a:pt x="499110" y="236219"/>
                  </a:lnTo>
                  <a:lnTo>
                    <a:pt x="499110" y="177164"/>
                  </a:lnTo>
                  <a:lnTo>
                    <a:pt x="0" y="177164"/>
                  </a:lnTo>
                  <a:lnTo>
                    <a:pt x="0" y="59054"/>
                  </a:lnTo>
                  <a:close/>
                </a:path>
              </a:pathLst>
            </a:custGeom>
            <a:ln w="19050">
              <a:solidFill>
                <a:srgbClr val="83094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5" name="object 15"/>
          <p:cNvGrpSpPr/>
          <p:nvPr/>
        </p:nvGrpSpPr>
        <p:grpSpPr>
          <a:xfrm>
            <a:off x="7012305" y="3807333"/>
            <a:ext cx="635000" cy="257175"/>
            <a:chOff x="7012305" y="3807333"/>
            <a:chExt cx="635000" cy="257175"/>
          </a:xfrm>
        </p:grpSpPr>
        <p:sp>
          <p:nvSpPr>
            <p:cNvPr id="16" name="object 16"/>
            <p:cNvSpPr/>
            <p:nvPr/>
          </p:nvSpPr>
          <p:spPr>
            <a:xfrm>
              <a:off x="7021830" y="3816858"/>
              <a:ext cx="615950" cy="238125"/>
            </a:xfrm>
            <a:custGeom>
              <a:avLst/>
              <a:gdLst/>
              <a:ahLst/>
              <a:cxnLst/>
              <a:rect l="l" t="t" r="r" b="b"/>
              <a:pathLst>
                <a:path w="615950" h="238125">
                  <a:moveTo>
                    <a:pt x="496824" y="0"/>
                  </a:moveTo>
                  <a:lnTo>
                    <a:pt x="496824" y="59436"/>
                  </a:lnTo>
                  <a:lnTo>
                    <a:pt x="0" y="59436"/>
                  </a:lnTo>
                  <a:lnTo>
                    <a:pt x="0" y="178308"/>
                  </a:lnTo>
                  <a:lnTo>
                    <a:pt x="496824" y="178308"/>
                  </a:lnTo>
                  <a:lnTo>
                    <a:pt x="496824" y="237744"/>
                  </a:lnTo>
                  <a:lnTo>
                    <a:pt x="615696" y="118872"/>
                  </a:lnTo>
                  <a:lnTo>
                    <a:pt x="496824" y="0"/>
                  </a:lnTo>
                  <a:close/>
                </a:path>
              </a:pathLst>
            </a:custGeom>
            <a:solidFill>
              <a:srgbClr val="EE9F8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7021830" y="3816858"/>
              <a:ext cx="615950" cy="238125"/>
            </a:xfrm>
            <a:custGeom>
              <a:avLst/>
              <a:gdLst/>
              <a:ahLst/>
              <a:cxnLst/>
              <a:rect l="l" t="t" r="r" b="b"/>
              <a:pathLst>
                <a:path w="615950" h="238125">
                  <a:moveTo>
                    <a:pt x="0" y="59436"/>
                  </a:moveTo>
                  <a:lnTo>
                    <a:pt x="496824" y="59436"/>
                  </a:lnTo>
                  <a:lnTo>
                    <a:pt x="496824" y="0"/>
                  </a:lnTo>
                  <a:lnTo>
                    <a:pt x="615696" y="118872"/>
                  </a:lnTo>
                  <a:lnTo>
                    <a:pt x="496824" y="237744"/>
                  </a:lnTo>
                  <a:lnTo>
                    <a:pt x="496824" y="178308"/>
                  </a:lnTo>
                  <a:lnTo>
                    <a:pt x="0" y="178308"/>
                  </a:lnTo>
                  <a:lnTo>
                    <a:pt x="0" y="59436"/>
                  </a:lnTo>
                  <a:close/>
                </a:path>
              </a:pathLst>
            </a:custGeom>
            <a:ln w="19050">
              <a:solidFill>
                <a:srgbClr val="83094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796920" y="2601848"/>
            <a:ext cx="213931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135" dirty="0">
                <a:solidFill>
                  <a:srgbClr val="404040"/>
                </a:solidFill>
                <a:latin typeface="Tahoma"/>
                <a:cs typeface="Tahoma"/>
              </a:rPr>
              <a:t>this</a:t>
            </a:r>
            <a:r>
              <a:rPr sz="1800" b="1" spc="-40" dirty="0">
                <a:solidFill>
                  <a:srgbClr val="404040"/>
                </a:solidFill>
                <a:latin typeface="Tahoma"/>
                <a:cs typeface="Tahoma"/>
              </a:rPr>
              <a:t> </a:t>
            </a:r>
            <a:r>
              <a:rPr sz="1800" b="1" spc="-35" dirty="0">
                <a:solidFill>
                  <a:srgbClr val="404040"/>
                </a:solidFill>
                <a:latin typeface="Tahoma"/>
                <a:cs typeface="Tahoma"/>
              </a:rPr>
              <a:t>photo</a:t>
            </a:r>
            <a:r>
              <a:rPr sz="1800" b="1" spc="-40" dirty="0">
                <a:solidFill>
                  <a:srgbClr val="404040"/>
                </a:solidFill>
                <a:latin typeface="Tahoma"/>
                <a:cs typeface="Tahoma"/>
              </a:rPr>
              <a:t> </a:t>
            </a:r>
            <a:r>
              <a:rPr sz="1800" b="1" spc="40" dirty="0">
                <a:solidFill>
                  <a:srgbClr val="404040"/>
                </a:solidFill>
                <a:latin typeface="Tahoma"/>
                <a:cs typeface="Tahoma"/>
              </a:rPr>
              <a:t>because</a:t>
            </a:r>
            <a:endParaRPr sz="1800">
              <a:latin typeface="Tahoma"/>
              <a:cs typeface="Tahom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86841" y="2473833"/>
            <a:ext cx="1423035" cy="830580"/>
          </a:xfrm>
          <a:prstGeom prst="rect">
            <a:avLst/>
          </a:prstGeom>
        </p:spPr>
        <p:txBody>
          <a:bodyPr vert="horz" wrap="square" lIns="0" tIns="140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5"/>
              </a:spcBef>
            </a:pPr>
            <a:r>
              <a:rPr sz="1800" b="1" spc="-140" dirty="0">
                <a:solidFill>
                  <a:srgbClr val="404040"/>
                </a:solidFill>
                <a:latin typeface="Tahoma"/>
                <a:cs typeface="Tahoma"/>
              </a:rPr>
              <a:t>7</a:t>
            </a:r>
            <a:r>
              <a:rPr sz="1800" b="1" spc="-65" dirty="0">
                <a:solidFill>
                  <a:srgbClr val="404040"/>
                </a:solidFill>
                <a:latin typeface="Tahoma"/>
                <a:cs typeface="Tahoma"/>
              </a:rPr>
              <a:t>.</a:t>
            </a:r>
            <a:r>
              <a:rPr sz="1800" b="1" spc="-25" dirty="0">
                <a:solidFill>
                  <a:srgbClr val="404040"/>
                </a:solidFill>
                <a:latin typeface="Tahoma"/>
                <a:cs typeface="Tahoma"/>
              </a:rPr>
              <a:t> </a:t>
            </a:r>
            <a:r>
              <a:rPr sz="1800" b="1" spc="-370" dirty="0">
                <a:solidFill>
                  <a:srgbClr val="404040"/>
                </a:solidFill>
                <a:latin typeface="Tahoma"/>
                <a:cs typeface="Tahoma"/>
              </a:rPr>
              <a:t>I</a:t>
            </a:r>
            <a:r>
              <a:rPr sz="1800" b="1" spc="-40" dirty="0">
                <a:solidFill>
                  <a:srgbClr val="404040"/>
                </a:solidFill>
                <a:latin typeface="Tahoma"/>
                <a:cs typeface="Tahoma"/>
              </a:rPr>
              <a:t> </a:t>
            </a:r>
            <a:r>
              <a:rPr sz="1800" b="1" spc="-45" dirty="0">
                <a:solidFill>
                  <a:srgbClr val="404040"/>
                </a:solidFill>
                <a:latin typeface="Tahoma"/>
                <a:cs typeface="Tahoma"/>
              </a:rPr>
              <a:t>like</a:t>
            </a:r>
            <a:r>
              <a:rPr sz="1800" b="1" spc="-15" dirty="0">
                <a:solidFill>
                  <a:srgbClr val="404040"/>
                </a:solidFill>
                <a:latin typeface="Tahoma"/>
                <a:cs typeface="Tahoma"/>
              </a:rPr>
              <a:t> </a:t>
            </a:r>
            <a:r>
              <a:rPr sz="1800" b="1" spc="-215" dirty="0">
                <a:solidFill>
                  <a:srgbClr val="404040"/>
                </a:solidFill>
                <a:latin typeface="Tahoma"/>
                <a:cs typeface="Tahoma"/>
              </a:rPr>
              <a:t>/</a:t>
            </a:r>
            <a:endParaRPr sz="1800">
              <a:latin typeface="Tahoma"/>
              <a:cs typeface="Tahoma"/>
            </a:endParaRPr>
          </a:p>
          <a:p>
            <a:pPr marL="266700">
              <a:lnSpc>
                <a:spcPct val="100000"/>
              </a:lnSpc>
              <a:spcBef>
                <a:spcPts val="1010"/>
              </a:spcBef>
            </a:pPr>
            <a:r>
              <a:rPr sz="1800" b="1" spc="-370" dirty="0">
                <a:solidFill>
                  <a:srgbClr val="404040"/>
                </a:solidFill>
                <a:latin typeface="Tahoma"/>
                <a:cs typeface="Tahoma"/>
              </a:rPr>
              <a:t>I</a:t>
            </a:r>
            <a:r>
              <a:rPr sz="1800" b="1" spc="-40" dirty="0">
                <a:solidFill>
                  <a:srgbClr val="404040"/>
                </a:solidFill>
                <a:latin typeface="Tahoma"/>
                <a:cs typeface="Tahoma"/>
              </a:rPr>
              <a:t> </a:t>
            </a:r>
            <a:r>
              <a:rPr sz="1800" b="1" spc="-45" dirty="0">
                <a:solidFill>
                  <a:srgbClr val="404040"/>
                </a:solidFill>
                <a:latin typeface="Tahoma"/>
                <a:cs typeface="Tahoma"/>
              </a:rPr>
              <a:t>don’</a:t>
            </a:r>
            <a:r>
              <a:rPr sz="1800" b="1" spc="-30" dirty="0">
                <a:solidFill>
                  <a:srgbClr val="404040"/>
                </a:solidFill>
                <a:latin typeface="Tahoma"/>
                <a:cs typeface="Tahoma"/>
              </a:rPr>
              <a:t>t</a:t>
            </a:r>
            <a:r>
              <a:rPr sz="1800" b="1" spc="-50" dirty="0">
                <a:solidFill>
                  <a:srgbClr val="404040"/>
                </a:solidFill>
                <a:latin typeface="Tahoma"/>
                <a:cs typeface="Tahoma"/>
              </a:rPr>
              <a:t> </a:t>
            </a:r>
            <a:r>
              <a:rPr sz="1800" b="1" spc="-45" dirty="0">
                <a:solidFill>
                  <a:srgbClr val="404040"/>
                </a:solidFill>
                <a:latin typeface="Tahoma"/>
                <a:cs typeface="Tahoma"/>
              </a:rPr>
              <a:t>like</a:t>
            </a:r>
            <a:endParaRPr sz="1800">
              <a:latin typeface="Tahoma"/>
              <a:cs typeface="Tahom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732944" y="2473833"/>
            <a:ext cx="1180465" cy="830580"/>
          </a:xfrm>
          <a:prstGeom prst="rect">
            <a:avLst/>
          </a:prstGeom>
        </p:spPr>
        <p:txBody>
          <a:bodyPr vert="horz" wrap="square" lIns="0" tIns="140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5"/>
              </a:spcBef>
            </a:pPr>
            <a:r>
              <a:rPr sz="1800" b="1" spc="-370" dirty="0">
                <a:solidFill>
                  <a:srgbClr val="404040"/>
                </a:solidFill>
                <a:latin typeface="Tahoma"/>
                <a:cs typeface="Tahoma"/>
              </a:rPr>
              <a:t>I</a:t>
            </a:r>
            <a:r>
              <a:rPr sz="1800" b="1" spc="-40" dirty="0">
                <a:solidFill>
                  <a:srgbClr val="404040"/>
                </a:solidFill>
                <a:latin typeface="Tahoma"/>
                <a:cs typeface="Tahoma"/>
              </a:rPr>
              <a:t> </a:t>
            </a:r>
            <a:r>
              <a:rPr sz="1800" b="1" spc="-45" dirty="0">
                <a:solidFill>
                  <a:srgbClr val="404040"/>
                </a:solidFill>
                <a:latin typeface="Tahoma"/>
                <a:cs typeface="Tahoma"/>
              </a:rPr>
              <a:t>like</a:t>
            </a:r>
            <a:r>
              <a:rPr sz="1800" b="1" spc="-15" dirty="0">
                <a:solidFill>
                  <a:srgbClr val="404040"/>
                </a:solidFill>
                <a:latin typeface="Tahoma"/>
                <a:cs typeface="Tahoma"/>
              </a:rPr>
              <a:t> </a:t>
            </a:r>
            <a:r>
              <a:rPr sz="1800" b="1" spc="-215" dirty="0">
                <a:solidFill>
                  <a:srgbClr val="404040"/>
                </a:solidFill>
                <a:latin typeface="Tahoma"/>
                <a:cs typeface="Tahoma"/>
              </a:rPr>
              <a:t>/</a:t>
            </a:r>
            <a:endParaRPr sz="1800">
              <a:latin typeface="Tahoma"/>
              <a:cs typeface="Tahoma"/>
            </a:endParaRPr>
          </a:p>
          <a:p>
            <a:pPr marL="22860">
              <a:lnSpc>
                <a:spcPct val="100000"/>
              </a:lnSpc>
              <a:spcBef>
                <a:spcPts val="1010"/>
              </a:spcBef>
            </a:pPr>
            <a:r>
              <a:rPr sz="1800" b="1" spc="-370" dirty="0">
                <a:solidFill>
                  <a:srgbClr val="404040"/>
                </a:solidFill>
                <a:latin typeface="Tahoma"/>
                <a:cs typeface="Tahoma"/>
              </a:rPr>
              <a:t>I</a:t>
            </a:r>
            <a:r>
              <a:rPr sz="1800" b="1" spc="-25" dirty="0">
                <a:solidFill>
                  <a:srgbClr val="404040"/>
                </a:solidFill>
                <a:latin typeface="Tahoma"/>
                <a:cs typeface="Tahoma"/>
              </a:rPr>
              <a:t> </a:t>
            </a:r>
            <a:r>
              <a:rPr sz="1800" b="1" spc="-45" dirty="0">
                <a:solidFill>
                  <a:srgbClr val="404040"/>
                </a:solidFill>
                <a:latin typeface="Tahoma"/>
                <a:cs typeface="Tahoma"/>
              </a:rPr>
              <a:t>don’</a:t>
            </a:r>
            <a:r>
              <a:rPr sz="1800" b="1" spc="-30" dirty="0">
                <a:solidFill>
                  <a:srgbClr val="404040"/>
                </a:solidFill>
                <a:latin typeface="Tahoma"/>
                <a:cs typeface="Tahoma"/>
              </a:rPr>
              <a:t>t</a:t>
            </a:r>
            <a:r>
              <a:rPr sz="1800" b="1" spc="-50" dirty="0">
                <a:solidFill>
                  <a:srgbClr val="404040"/>
                </a:solidFill>
                <a:latin typeface="Tahoma"/>
                <a:cs typeface="Tahoma"/>
              </a:rPr>
              <a:t> </a:t>
            </a:r>
            <a:r>
              <a:rPr sz="1800" b="1" spc="-45" dirty="0">
                <a:solidFill>
                  <a:srgbClr val="404040"/>
                </a:solidFill>
                <a:latin typeface="Tahoma"/>
                <a:cs typeface="Tahoma"/>
              </a:rPr>
              <a:t>like</a:t>
            </a:r>
            <a:endParaRPr sz="1800">
              <a:latin typeface="Tahoma"/>
              <a:cs typeface="Tahoma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605905" marR="5080">
              <a:lnSpc>
                <a:spcPct val="146500"/>
              </a:lnSpc>
              <a:spcBef>
                <a:spcPts val="100"/>
              </a:spcBef>
            </a:pPr>
            <a:r>
              <a:rPr dirty="0"/>
              <a:t>active</a:t>
            </a:r>
            <a:r>
              <a:rPr spc="-45" dirty="0"/>
              <a:t> </a:t>
            </a:r>
            <a:r>
              <a:rPr dirty="0"/>
              <a:t>games,</a:t>
            </a:r>
            <a:r>
              <a:rPr spc="-65" dirty="0"/>
              <a:t> </a:t>
            </a:r>
            <a:r>
              <a:rPr spc="-15" dirty="0"/>
              <a:t>doing</a:t>
            </a:r>
            <a:r>
              <a:rPr spc="-40" dirty="0"/>
              <a:t> </a:t>
            </a:r>
            <a:r>
              <a:rPr spc="-85" dirty="0"/>
              <a:t>sport, </a:t>
            </a:r>
            <a:r>
              <a:rPr spc="-515" dirty="0"/>
              <a:t> </a:t>
            </a:r>
            <a:r>
              <a:rPr spc="-15" dirty="0"/>
              <a:t>reading</a:t>
            </a:r>
            <a:r>
              <a:rPr spc="-40" dirty="0"/>
              <a:t> </a:t>
            </a:r>
            <a:r>
              <a:rPr spc="-215" dirty="0"/>
              <a:t>/</a:t>
            </a:r>
            <a:r>
              <a:rPr spc="-25" dirty="0"/>
              <a:t> </a:t>
            </a:r>
            <a:r>
              <a:rPr spc="-35" dirty="0"/>
              <a:t>watching</a:t>
            </a:r>
            <a:r>
              <a:rPr spc="-50" dirty="0"/>
              <a:t> </a:t>
            </a:r>
            <a:r>
              <a:rPr spc="-145" dirty="0"/>
              <a:t>/  </a:t>
            </a:r>
            <a:r>
              <a:rPr spc="-15" dirty="0"/>
              <a:t>playing</a:t>
            </a:r>
            <a:r>
              <a:rPr spc="-20" dirty="0"/>
              <a:t> </a:t>
            </a:r>
            <a:r>
              <a:rPr dirty="0"/>
              <a:t>…</a:t>
            </a:r>
          </a:p>
        </p:txBody>
      </p:sp>
      <p:grpSp>
        <p:nvGrpSpPr>
          <p:cNvPr id="6" name="object 6"/>
          <p:cNvGrpSpPr/>
          <p:nvPr/>
        </p:nvGrpSpPr>
        <p:grpSpPr>
          <a:xfrm>
            <a:off x="2088260" y="2844164"/>
            <a:ext cx="572770" cy="231140"/>
            <a:chOff x="2088260" y="2844164"/>
            <a:chExt cx="572770" cy="231140"/>
          </a:xfrm>
        </p:grpSpPr>
        <p:sp>
          <p:nvSpPr>
            <p:cNvPr id="7" name="object 7"/>
            <p:cNvSpPr/>
            <p:nvPr/>
          </p:nvSpPr>
          <p:spPr>
            <a:xfrm>
              <a:off x="2097785" y="2853689"/>
              <a:ext cx="553720" cy="212090"/>
            </a:xfrm>
            <a:custGeom>
              <a:avLst/>
              <a:gdLst/>
              <a:ahLst/>
              <a:cxnLst/>
              <a:rect l="l" t="t" r="r" b="b"/>
              <a:pathLst>
                <a:path w="553719" h="212089">
                  <a:moveTo>
                    <a:pt x="447294" y="0"/>
                  </a:moveTo>
                  <a:lnTo>
                    <a:pt x="447294" y="52959"/>
                  </a:lnTo>
                  <a:lnTo>
                    <a:pt x="0" y="52959"/>
                  </a:lnTo>
                  <a:lnTo>
                    <a:pt x="0" y="158876"/>
                  </a:lnTo>
                  <a:lnTo>
                    <a:pt x="447294" y="158876"/>
                  </a:lnTo>
                  <a:lnTo>
                    <a:pt x="447294" y="211836"/>
                  </a:lnTo>
                  <a:lnTo>
                    <a:pt x="553212" y="105918"/>
                  </a:lnTo>
                  <a:lnTo>
                    <a:pt x="447294" y="0"/>
                  </a:lnTo>
                  <a:close/>
                </a:path>
              </a:pathLst>
            </a:custGeom>
            <a:solidFill>
              <a:srgbClr val="EE9F8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097785" y="2853689"/>
              <a:ext cx="553720" cy="212090"/>
            </a:xfrm>
            <a:custGeom>
              <a:avLst/>
              <a:gdLst/>
              <a:ahLst/>
              <a:cxnLst/>
              <a:rect l="l" t="t" r="r" b="b"/>
              <a:pathLst>
                <a:path w="553719" h="212089">
                  <a:moveTo>
                    <a:pt x="0" y="52959"/>
                  </a:moveTo>
                  <a:lnTo>
                    <a:pt x="447294" y="52959"/>
                  </a:lnTo>
                  <a:lnTo>
                    <a:pt x="447294" y="0"/>
                  </a:lnTo>
                  <a:lnTo>
                    <a:pt x="553212" y="105918"/>
                  </a:lnTo>
                  <a:lnTo>
                    <a:pt x="447294" y="211836"/>
                  </a:lnTo>
                  <a:lnTo>
                    <a:pt x="447294" y="158876"/>
                  </a:lnTo>
                  <a:lnTo>
                    <a:pt x="0" y="158876"/>
                  </a:lnTo>
                  <a:lnTo>
                    <a:pt x="0" y="52959"/>
                  </a:lnTo>
                  <a:close/>
                </a:path>
              </a:pathLst>
            </a:custGeom>
            <a:ln w="19050">
              <a:solidFill>
                <a:srgbClr val="83094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9" name="object 9"/>
          <p:cNvGrpSpPr/>
          <p:nvPr/>
        </p:nvGrpSpPr>
        <p:grpSpPr>
          <a:xfrm>
            <a:off x="5099684" y="2844164"/>
            <a:ext cx="572770" cy="257175"/>
            <a:chOff x="5099684" y="2844164"/>
            <a:chExt cx="572770" cy="257175"/>
          </a:xfrm>
        </p:grpSpPr>
        <p:sp>
          <p:nvSpPr>
            <p:cNvPr id="10" name="object 10"/>
            <p:cNvSpPr/>
            <p:nvPr/>
          </p:nvSpPr>
          <p:spPr>
            <a:xfrm>
              <a:off x="5109209" y="2853689"/>
              <a:ext cx="553720" cy="238125"/>
            </a:xfrm>
            <a:custGeom>
              <a:avLst/>
              <a:gdLst/>
              <a:ahLst/>
              <a:cxnLst/>
              <a:rect l="l" t="t" r="r" b="b"/>
              <a:pathLst>
                <a:path w="553720" h="238125">
                  <a:moveTo>
                    <a:pt x="434339" y="0"/>
                  </a:moveTo>
                  <a:lnTo>
                    <a:pt x="434339" y="59436"/>
                  </a:lnTo>
                  <a:lnTo>
                    <a:pt x="0" y="59436"/>
                  </a:lnTo>
                  <a:lnTo>
                    <a:pt x="0" y="178308"/>
                  </a:lnTo>
                  <a:lnTo>
                    <a:pt x="434339" y="178308"/>
                  </a:lnTo>
                  <a:lnTo>
                    <a:pt x="434339" y="237744"/>
                  </a:lnTo>
                  <a:lnTo>
                    <a:pt x="553212" y="118872"/>
                  </a:lnTo>
                  <a:lnTo>
                    <a:pt x="434339" y="0"/>
                  </a:lnTo>
                  <a:close/>
                </a:path>
              </a:pathLst>
            </a:custGeom>
            <a:solidFill>
              <a:srgbClr val="EE9F8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5109209" y="2853689"/>
              <a:ext cx="553720" cy="238125"/>
            </a:xfrm>
            <a:custGeom>
              <a:avLst/>
              <a:gdLst/>
              <a:ahLst/>
              <a:cxnLst/>
              <a:rect l="l" t="t" r="r" b="b"/>
              <a:pathLst>
                <a:path w="553720" h="238125">
                  <a:moveTo>
                    <a:pt x="0" y="59436"/>
                  </a:moveTo>
                  <a:lnTo>
                    <a:pt x="434339" y="59436"/>
                  </a:lnTo>
                  <a:lnTo>
                    <a:pt x="434339" y="0"/>
                  </a:lnTo>
                  <a:lnTo>
                    <a:pt x="553212" y="118872"/>
                  </a:lnTo>
                  <a:lnTo>
                    <a:pt x="434339" y="237744"/>
                  </a:lnTo>
                  <a:lnTo>
                    <a:pt x="434339" y="178308"/>
                  </a:lnTo>
                  <a:lnTo>
                    <a:pt x="0" y="178308"/>
                  </a:lnTo>
                  <a:lnTo>
                    <a:pt x="0" y="59436"/>
                  </a:lnTo>
                  <a:close/>
                </a:path>
              </a:pathLst>
            </a:custGeom>
            <a:ln w="19050">
              <a:solidFill>
                <a:srgbClr val="83094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2" name="object 12"/>
          <p:cNvGrpSpPr/>
          <p:nvPr/>
        </p:nvGrpSpPr>
        <p:grpSpPr>
          <a:xfrm>
            <a:off x="7074789" y="2793873"/>
            <a:ext cx="574040" cy="255270"/>
            <a:chOff x="7074789" y="2793873"/>
            <a:chExt cx="574040" cy="255270"/>
          </a:xfrm>
        </p:grpSpPr>
        <p:sp>
          <p:nvSpPr>
            <p:cNvPr id="13" name="object 13"/>
            <p:cNvSpPr/>
            <p:nvPr/>
          </p:nvSpPr>
          <p:spPr>
            <a:xfrm>
              <a:off x="7084314" y="2803398"/>
              <a:ext cx="554990" cy="236220"/>
            </a:xfrm>
            <a:custGeom>
              <a:avLst/>
              <a:gdLst/>
              <a:ahLst/>
              <a:cxnLst/>
              <a:rect l="l" t="t" r="r" b="b"/>
              <a:pathLst>
                <a:path w="554990" h="236219">
                  <a:moveTo>
                    <a:pt x="436625" y="0"/>
                  </a:moveTo>
                  <a:lnTo>
                    <a:pt x="436625" y="59054"/>
                  </a:lnTo>
                  <a:lnTo>
                    <a:pt x="0" y="59054"/>
                  </a:lnTo>
                  <a:lnTo>
                    <a:pt x="0" y="177164"/>
                  </a:lnTo>
                  <a:lnTo>
                    <a:pt x="436625" y="177164"/>
                  </a:lnTo>
                  <a:lnTo>
                    <a:pt x="436625" y="236219"/>
                  </a:lnTo>
                  <a:lnTo>
                    <a:pt x="554735" y="118110"/>
                  </a:lnTo>
                  <a:lnTo>
                    <a:pt x="436625" y="0"/>
                  </a:lnTo>
                  <a:close/>
                </a:path>
              </a:pathLst>
            </a:custGeom>
            <a:solidFill>
              <a:srgbClr val="EE9F8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7084314" y="2803398"/>
              <a:ext cx="554990" cy="236220"/>
            </a:xfrm>
            <a:custGeom>
              <a:avLst/>
              <a:gdLst/>
              <a:ahLst/>
              <a:cxnLst/>
              <a:rect l="l" t="t" r="r" b="b"/>
              <a:pathLst>
                <a:path w="554990" h="236219">
                  <a:moveTo>
                    <a:pt x="0" y="59054"/>
                  </a:moveTo>
                  <a:lnTo>
                    <a:pt x="436625" y="59054"/>
                  </a:lnTo>
                  <a:lnTo>
                    <a:pt x="436625" y="0"/>
                  </a:lnTo>
                  <a:lnTo>
                    <a:pt x="554735" y="118110"/>
                  </a:lnTo>
                  <a:lnTo>
                    <a:pt x="436625" y="236219"/>
                  </a:lnTo>
                  <a:lnTo>
                    <a:pt x="436625" y="177164"/>
                  </a:lnTo>
                  <a:lnTo>
                    <a:pt x="0" y="177164"/>
                  </a:lnTo>
                  <a:lnTo>
                    <a:pt x="0" y="59054"/>
                  </a:lnTo>
                  <a:close/>
                </a:path>
              </a:pathLst>
            </a:custGeom>
            <a:ln w="19050">
              <a:solidFill>
                <a:srgbClr val="83094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15" name="object 1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799588" y="3064764"/>
            <a:ext cx="1920239" cy="2721864"/>
          </a:xfrm>
          <a:prstGeom prst="rect">
            <a:avLst/>
          </a:prstGeom>
        </p:spPr>
      </p:pic>
      <p:pic>
        <p:nvPicPr>
          <p:cNvPr id="16" name="object 1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760207" y="3773423"/>
            <a:ext cx="2935224" cy="2039112"/>
          </a:xfrm>
          <a:prstGeom prst="rect">
            <a:avLst/>
          </a:prstGeom>
        </p:spPr>
      </p:pic>
      <p:sp>
        <p:nvSpPr>
          <p:cNvPr id="17" name="object 17"/>
          <p:cNvSpPr txBox="1"/>
          <p:nvPr/>
        </p:nvSpPr>
        <p:spPr>
          <a:xfrm>
            <a:off x="272592" y="6061049"/>
            <a:ext cx="885761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latin typeface="Times New Roman"/>
                <a:cs typeface="Times New Roman"/>
              </a:rPr>
              <a:t>Или </a:t>
            </a:r>
            <a:r>
              <a:rPr sz="1800" b="1" spc="-25" dirty="0">
                <a:latin typeface="Times New Roman"/>
                <a:cs typeface="Times New Roman"/>
              </a:rPr>
              <a:t>можно</a:t>
            </a:r>
            <a:r>
              <a:rPr sz="1800" b="1" spc="25" dirty="0">
                <a:latin typeface="Times New Roman"/>
                <a:cs typeface="Times New Roman"/>
              </a:rPr>
              <a:t> </a:t>
            </a:r>
            <a:r>
              <a:rPr sz="1800" b="1" spc="-15" dirty="0">
                <a:latin typeface="Times New Roman"/>
                <a:cs typeface="Times New Roman"/>
              </a:rPr>
              <a:t>сказать</a:t>
            </a:r>
            <a:r>
              <a:rPr sz="1800" b="1" spc="10" dirty="0">
                <a:latin typeface="Times New Roman"/>
                <a:cs typeface="Times New Roman"/>
              </a:rPr>
              <a:t> </a:t>
            </a:r>
            <a:r>
              <a:rPr sz="1800" b="1" spc="-5" dirty="0">
                <a:latin typeface="Times New Roman"/>
                <a:cs typeface="Times New Roman"/>
              </a:rPr>
              <a:t>следующее</a:t>
            </a:r>
            <a:r>
              <a:rPr sz="1800" b="1" dirty="0">
                <a:latin typeface="Times New Roman"/>
                <a:cs typeface="Times New Roman"/>
              </a:rPr>
              <a:t> </a:t>
            </a:r>
            <a:r>
              <a:rPr sz="1800" b="1" spc="-15" dirty="0">
                <a:latin typeface="Times New Roman"/>
                <a:cs typeface="Times New Roman"/>
              </a:rPr>
              <a:t>предложение,</a:t>
            </a:r>
            <a:r>
              <a:rPr sz="1800" b="1" spc="35" dirty="0">
                <a:latin typeface="Times New Roman"/>
                <a:cs typeface="Times New Roman"/>
              </a:rPr>
              <a:t> </a:t>
            </a:r>
            <a:r>
              <a:rPr sz="1800" b="1" spc="-15" dirty="0">
                <a:latin typeface="Times New Roman"/>
                <a:cs typeface="Times New Roman"/>
              </a:rPr>
              <a:t>которое</a:t>
            </a:r>
            <a:r>
              <a:rPr sz="1800" b="1" spc="20" dirty="0">
                <a:latin typeface="Times New Roman"/>
                <a:cs typeface="Times New Roman"/>
              </a:rPr>
              <a:t> </a:t>
            </a:r>
            <a:r>
              <a:rPr sz="1800" b="1" spc="-25" dirty="0">
                <a:latin typeface="Times New Roman"/>
                <a:cs typeface="Times New Roman"/>
              </a:rPr>
              <a:t>подходит</a:t>
            </a:r>
            <a:r>
              <a:rPr sz="1800" b="1" spc="5" dirty="0">
                <a:latin typeface="Times New Roman"/>
                <a:cs typeface="Times New Roman"/>
              </a:rPr>
              <a:t> </a:t>
            </a:r>
            <a:r>
              <a:rPr sz="1800" b="1" spc="-20" dirty="0">
                <a:latin typeface="Times New Roman"/>
                <a:cs typeface="Times New Roman"/>
              </a:rPr>
              <a:t>под</a:t>
            </a:r>
            <a:r>
              <a:rPr sz="1800" b="1" spc="10" dirty="0">
                <a:latin typeface="Times New Roman"/>
                <a:cs typeface="Times New Roman"/>
              </a:rPr>
              <a:t> </a:t>
            </a:r>
            <a:r>
              <a:rPr sz="1800" b="1" spc="15" dirty="0">
                <a:latin typeface="Times New Roman"/>
                <a:cs typeface="Times New Roman"/>
              </a:rPr>
              <a:t>все</a:t>
            </a:r>
            <a:r>
              <a:rPr sz="1800" b="1" spc="-10" dirty="0">
                <a:latin typeface="Times New Roman"/>
                <a:cs typeface="Times New Roman"/>
              </a:rPr>
              <a:t> </a:t>
            </a:r>
            <a:r>
              <a:rPr sz="1800" b="1" spc="-15" dirty="0">
                <a:latin typeface="Times New Roman"/>
                <a:cs typeface="Times New Roman"/>
              </a:rPr>
              <a:t>фото:</a:t>
            </a:r>
            <a:endParaRPr sz="1800">
              <a:latin typeface="Times New Roman"/>
              <a:cs typeface="Times New Roman"/>
            </a:endParaRPr>
          </a:p>
          <a:p>
            <a:pPr marL="469900">
              <a:lnSpc>
                <a:spcPct val="100000"/>
              </a:lnSpc>
            </a:pPr>
            <a:r>
              <a:rPr sz="1800" b="1" dirty="0">
                <a:solidFill>
                  <a:srgbClr val="420D9F"/>
                </a:solidFill>
                <a:latin typeface="Times New Roman"/>
                <a:cs typeface="Times New Roman"/>
              </a:rPr>
              <a:t>I</a:t>
            </a:r>
            <a:r>
              <a:rPr sz="1800" b="1" spc="-10" dirty="0">
                <a:solidFill>
                  <a:srgbClr val="420D9F"/>
                </a:solidFill>
                <a:latin typeface="Times New Roman"/>
                <a:cs typeface="Times New Roman"/>
              </a:rPr>
              <a:t> </a:t>
            </a:r>
            <a:r>
              <a:rPr sz="1800" b="1" dirty="0">
                <a:solidFill>
                  <a:srgbClr val="420D9F"/>
                </a:solidFill>
                <a:latin typeface="Times New Roman"/>
                <a:cs typeface="Times New Roman"/>
              </a:rPr>
              <a:t>like</a:t>
            </a:r>
            <a:r>
              <a:rPr sz="1800" b="1" spc="-10" dirty="0">
                <a:solidFill>
                  <a:srgbClr val="420D9F"/>
                </a:solidFill>
                <a:latin typeface="Times New Roman"/>
                <a:cs typeface="Times New Roman"/>
              </a:rPr>
              <a:t> </a:t>
            </a:r>
            <a:r>
              <a:rPr sz="1800" b="1" dirty="0">
                <a:solidFill>
                  <a:srgbClr val="420D9F"/>
                </a:solidFill>
                <a:latin typeface="Times New Roman"/>
                <a:cs typeface="Times New Roman"/>
              </a:rPr>
              <a:t>this</a:t>
            </a:r>
            <a:r>
              <a:rPr sz="1800" b="1" spc="-15" dirty="0">
                <a:solidFill>
                  <a:srgbClr val="420D9F"/>
                </a:solidFill>
                <a:latin typeface="Times New Roman"/>
                <a:cs typeface="Times New Roman"/>
              </a:rPr>
              <a:t> </a:t>
            </a:r>
            <a:r>
              <a:rPr sz="1800" b="1" spc="-10" dirty="0">
                <a:solidFill>
                  <a:srgbClr val="420D9F"/>
                </a:solidFill>
                <a:latin typeface="Times New Roman"/>
                <a:cs typeface="Times New Roman"/>
              </a:rPr>
              <a:t>picture</a:t>
            </a:r>
            <a:r>
              <a:rPr sz="1800" b="1" dirty="0">
                <a:solidFill>
                  <a:srgbClr val="420D9F"/>
                </a:solidFill>
                <a:latin typeface="Times New Roman"/>
                <a:cs typeface="Times New Roman"/>
              </a:rPr>
              <a:t> </a:t>
            </a:r>
            <a:r>
              <a:rPr sz="1800" b="1" spc="-5" dirty="0">
                <a:solidFill>
                  <a:srgbClr val="420D9F"/>
                </a:solidFill>
                <a:latin typeface="Times New Roman"/>
                <a:cs typeface="Times New Roman"/>
              </a:rPr>
              <a:t>because </a:t>
            </a:r>
            <a:r>
              <a:rPr sz="1800" b="1" dirty="0">
                <a:solidFill>
                  <a:srgbClr val="420D9F"/>
                </a:solidFill>
                <a:latin typeface="Times New Roman"/>
                <a:cs typeface="Times New Roman"/>
              </a:rPr>
              <a:t>it</a:t>
            </a:r>
            <a:r>
              <a:rPr sz="1800" b="1" spc="-15" dirty="0">
                <a:solidFill>
                  <a:srgbClr val="420D9F"/>
                </a:solidFill>
                <a:latin typeface="Times New Roman"/>
                <a:cs typeface="Times New Roman"/>
              </a:rPr>
              <a:t> </a:t>
            </a:r>
            <a:r>
              <a:rPr sz="1800" b="1" dirty="0">
                <a:solidFill>
                  <a:srgbClr val="420D9F"/>
                </a:solidFill>
                <a:latin typeface="Times New Roman"/>
                <a:cs typeface="Times New Roman"/>
              </a:rPr>
              <a:t>is a </a:t>
            </a:r>
            <a:r>
              <a:rPr sz="1800" b="1" spc="-5" dirty="0">
                <a:solidFill>
                  <a:srgbClr val="420D9F"/>
                </a:solidFill>
                <a:latin typeface="Times New Roman"/>
                <a:cs typeface="Times New Roman"/>
              </a:rPr>
              <a:t>professional</a:t>
            </a:r>
            <a:r>
              <a:rPr sz="1800" b="1" dirty="0">
                <a:solidFill>
                  <a:srgbClr val="420D9F"/>
                </a:solidFill>
                <a:latin typeface="Times New Roman"/>
                <a:cs typeface="Times New Roman"/>
              </a:rPr>
              <a:t> </a:t>
            </a:r>
            <a:r>
              <a:rPr sz="1800" b="1" spc="-5" dirty="0">
                <a:solidFill>
                  <a:srgbClr val="420D9F"/>
                </a:solidFill>
                <a:latin typeface="Times New Roman"/>
                <a:cs typeface="Times New Roman"/>
              </a:rPr>
              <a:t>photo</a:t>
            </a:r>
            <a:r>
              <a:rPr sz="1800" b="1" spc="5" dirty="0">
                <a:solidFill>
                  <a:srgbClr val="420D9F"/>
                </a:solidFill>
                <a:latin typeface="Times New Roman"/>
                <a:cs typeface="Times New Roman"/>
              </a:rPr>
              <a:t> </a:t>
            </a:r>
            <a:r>
              <a:rPr sz="1800" b="1" dirty="0">
                <a:solidFill>
                  <a:srgbClr val="420D9F"/>
                </a:solidFill>
                <a:latin typeface="Times New Roman"/>
                <a:cs typeface="Times New Roman"/>
              </a:rPr>
              <a:t>and</a:t>
            </a:r>
            <a:r>
              <a:rPr sz="1800" b="1" spc="-10" dirty="0">
                <a:solidFill>
                  <a:srgbClr val="420D9F"/>
                </a:solidFill>
                <a:latin typeface="Times New Roman"/>
                <a:cs typeface="Times New Roman"/>
              </a:rPr>
              <a:t> </a:t>
            </a:r>
            <a:r>
              <a:rPr sz="1800" b="1" spc="-5" dirty="0">
                <a:solidFill>
                  <a:srgbClr val="420D9F"/>
                </a:solidFill>
                <a:latin typeface="Times New Roman"/>
                <a:cs typeface="Times New Roman"/>
              </a:rPr>
              <a:t>I’m</a:t>
            </a:r>
            <a:r>
              <a:rPr sz="1800" b="1" spc="-10" dirty="0">
                <a:solidFill>
                  <a:srgbClr val="420D9F"/>
                </a:solidFill>
                <a:latin typeface="Times New Roman"/>
                <a:cs typeface="Times New Roman"/>
              </a:rPr>
              <a:t> </a:t>
            </a:r>
            <a:r>
              <a:rPr sz="1800" b="1" spc="-5" dirty="0">
                <a:solidFill>
                  <a:srgbClr val="420D9F"/>
                </a:solidFill>
                <a:latin typeface="Times New Roman"/>
                <a:cs typeface="Times New Roman"/>
              </a:rPr>
              <a:t>interested</a:t>
            </a:r>
            <a:r>
              <a:rPr sz="1800" b="1" spc="-15" dirty="0">
                <a:solidFill>
                  <a:srgbClr val="420D9F"/>
                </a:solidFill>
                <a:latin typeface="Times New Roman"/>
                <a:cs typeface="Times New Roman"/>
              </a:rPr>
              <a:t> </a:t>
            </a:r>
            <a:r>
              <a:rPr sz="1800" b="1" dirty="0">
                <a:solidFill>
                  <a:srgbClr val="420D9F"/>
                </a:solidFill>
                <a:latin typeface="Times New Roman"/>
                <a:cs typeface="Times New Roman"/>
              </a:rPr>
              <a:t>in </a:t>
            </a:r>
            <a:r>
              <a:rPr sz="1800" b="1" spc="-15" dirty="0">
                <a:solidFill>
                  <a:srgbClr val="420D9F"/>
                </a:solidFill>
                <a:latin typeface="Times New Roman"/>
                <a:cs typeface="Times New Roman"/>
              </a:rPr>
              <a:t>photography.</a:t>
            </a:r>
            <a:endParaRPr sz="18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2667000"/>
              <a:ext cx="4191000" cy="4191000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2895600"/>
              <a:ext cx="2362200" cy="2362200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609076" y="5867400"/>
              <a:ext cx="990600" cy="99060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609076" y="1676400"/>
              <a:ext cx="2819400" cy="2819400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999476" y="9144"/>
              <a:ext cx="1600200" cy="1600200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8502142" y="1519047"/>
              <a:ext cx="3288029" cy="768350"/>
            </a:xfrm>
            <a:custGeom>
              <a:avLst/>
              <a:gdLst/>
              <a:ahLst/>
              <a:cxnLst/>
              <a:rect l="l" t="t" r="r" b="b"/>
              <a:pathLst>
                <a:path w="3288029" h="768350">
                  <a:moveTo>
                    <a:pt x="3226307" y="0"/>
                  </a:moveTo>
                  <a:lnTo>
                    <a:pt x="2909951" y="104775"/>
                  </a:lnTo>
                  <a:lnTo>
                    <a:pt x="2591054" y="200660"/>
                  </a:lnTo>
                  <a:lnTo>
                    <a:pt x="2485643" y="229997"/>
                  </a:lnTo>
                  <a:lnTo>
                    <a:pt x="2271522" y="287274"/>
                  </a:lnTo>
                  <a:lnTo>
                    <a:pt x="2059812" y="340487"/>
                  </a:lnTo>
                  <a:lnTo>
                    <a:pt x="1954656" y="365760"/>
                  </a:lnTo>
                  <a:lnTo>
                    <a:pt x="1639697" y="436244"/>
                  </a:lnTo>
                  <a:lnTo>
                    <a:pt x="1330071" y="498855"/>
                  </a:lnTo>
                  <a:lnTo>
                    <a:pt x="1127378" y="536828"/>
                  </a:lnTo>
                  <a:lnTo>
                    <a:pt x="829309" y="588517"/>
                  </a:lnTo>
                  <a:lnTo>
                    <a:pt x="447928" y="646811"/>
                  </a:lnTo>
                  <a:lnTo>
                    <a:pt x="174751" y="683894"/>
                  </a:lnTo>
                  <a:lnTo>
                    <a:pt x="0" y="705103"/>
                  </a:lnTo>
                  <a:lnTo>
                    <a:pt x="9701" y="720494"/>
                  </a:lnTo>
                  <a:lnTo>
                    <a:pt x="29342" y="751181"/>
                  </a:lnTo>
                  <a:lnTo>
                    <a:pt x="39115" y="766572"/>
                  </a:lnTo>
                  <a:lnTo>
                    <a:pt x="66166" y="767349"/>
                  </a:lnTo>
                  <a:lnTo>
                    <a:pt x="95131" y="767793"/>
                  </a:lnTo>
                  <a:lnTo>
                    <a:pt x="125954" y="767911"/>
                  </a:lnTo>
                  <a:lnTo>
                    <a:pt x="192949" y="767195"/>
                  </a:lnTo>
                  <a:lnTo>
                    <a:pt x="305973" y="763849"/>
                  </a:lnTo>
                  <a:lnTo>
                    <a:pt x="477701" y="755441"/>
                  </a:lnTo>
                  <a:lnTo>
                    <a:pt x="773052" y="735284"/>
                  </a:lnTo>
                  <a:lnTo>
                    <a:pt x="1336019" y="685315"/>
                  </a:lnTo>
                  <a:lnTo>
                    <a:pt x="2059023" y="606988"/>
                  </a:lnTo>
                  <a:lnTo>
                    <a:pt x="2689041" y="527362"/>
                  </a:lnTo>
                  <a:lnTo>
                    <a:pt x="3038251" y="477217"/>
                  </a:lnTo>
                  <a:lnTo>
                    <a:pt x="3250138" y="443265"/>
                  </a:lnTo>
                  <a:lnTo>
                    <a:pt x="3288029" y="436752"/>
                  </a:lnTo>
                  <a:lnTo>
                    <a:pt x="3280235" y="379771"/>
                  </a:lnTo>
                  <a:lnTo>
                    <a:pt x="3273959" y="334487"/>
                  </a:lnTo>
                  <a:lnTo>
                    <a:pt x="3264862" y="270500"/>
                  </a:lnTo>
                  <a:lnTo>
                    <a:pt x="3252759" y="189298"/>
                  </a:lnTo>
                  <a:lnTo>
                    <a:pt x="3249394" y="166333"/>
                  </a:lnTo>
                  <a:lnTo>
                    <a:pt x="3245343" y="138048"/>
                  </a:lnTo>
                  <a:lnTo>
                    <a:pt x="3240328" y="102315"/>
                  </a:lnTo>
                  <a:lnTo>
                    <a:pt x="3234075" y="57008"/>
                  </a:lnTo>
                  <a:lnTo>
                    <a:pt x="3226307" y="0"/>
                  </a:lnTo>
                  <a:close/>
                </a:path>
              </a:pathLst>
            </a:custGeom>
            <a:solidFill>
              <a:srgbClr val="FFFFFF">
                <a:alpha val="1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0" y="1269"/>
              <a:ext cx="12192000" cy="6856730"/>
            </a:xfrm>
            <a:custGeom>
              <a:avLst/>
              <a:gdLst/>
              <a:ahLst/>
              <a:cxnLst/>
              <a:rect l="l" t="t" r="r" b="b"/>
              <a:pathLst>
                <a:path w="12192000" h="6856730">
                  <a:moveTo>
                    <a:pt x="12192000" y="0"/>
                  </a:moveTo>
                  <a:lnTo>
                    <a:pt x="0" y="0"/>
                  </a:lnTo>
                  <a:lnTo>
                    <a:pt x="0" y="469900"/>
                  </a:lnTo>
                  <a:lnTo>
                    <a:pt x="0" y="6380480"/>
                  </a:lnTo>
                  <a:lnTo>
                    <a:pt x="0" y="6856730"/>
                  </a:lnTo>
                  <a:lnTo>
                    <a:pt x="12192000" y="6856730"/>
                  </a:lnTo>
                  <a:lnTo>
                    <a:pt x="12192000" y="6380480"/>
                  </a:lnTo>
                  <a:lnTo>
                    <a:pt x="12192000" y="470154"/>
                  </a:lnTo>
                  <a:lnTo>
                    <a:pt x="11709273" y="470154"/>
                  </a:lnTo>
                  <a:lnTo>
                    <a:pt x="11709273" y="1871421"/>
                  </a:lnTo>
                  <a:lnTo>
                    <a:pt x="10971022" y="1981454"/>
                  </a:lnTo>
                  <a:lnTo>
                    <a:pt x="10201148" y="2075180"/>
                  </a:lnTo>
                  <a:lnTo>
                    <a:pt x="9947148" y="2100580"/>
                  </a:lnTo>
                  <a:lnTo>
                    <a:pt x="9434322" y="2146554"/>
                  </a:lnTo>
                  <a:lnTo>
                    <a:pt x="8927973" y="2184654"/>
                  </a:lnTo>
                  <a:lnTo>
                    <a:pt x="8675497" y="2200529"/>
                  </a:lnTo>
                  <a:lnTo>
                    <a:pt x="7926197" y="2237105"/>
                  </a:lnTo>
                  <a:lnTo>
                    <a:pt x="7191248" y="2257679"/>
                  </a:lnTo>
                  <a:lnTo>
                    <a:pt x="6473698" y="2265680"/>
                  </a:lnTo>
                  <a:lnTo>
                    <a:pt x="6006973" y="2264029"/>
                  </a:lnTo>
                  <a:lnTo>
                    <a:pt x="5108448" y="2246630"/>
                  </a:lnTo>
                  <a:lnTo>
                    <a:pt x="4467098" y="2222754"/>
                  </a:lnTo>
                  <a:lnTo>
                    <a:pt x="3665347" y="2179955"/>
                  </a:lnTo>
                  <a:lnTo>
                    <a:pt x="2931922" y="2130679"/>
                  </a:lnTo>
                  <a:lnTo>
                    <a:pt x="2592197" y="2103755"/>
                  </a:lnTo>
                  <a:lnTo>
                    <a:pt x="1979422" y="2046605"/>
                  </a:lnTo>
                  <a:lnTo>
                    <a:pt x="1233360" y="1965579"/>
                  </a:lnTo>
                  <a:lnTo>
                    <a:pt x="863473" y="1921129"/>
                  </a:lnTo>
                  <a:lnTo>
                    <a:pt x="476377" y="1867852"/>
                  </a:lnTo>
                  <a:lnTo>
                    <a:pt x="476377" y="469900"/>
                  </a:lnTo>
                  <a:lnTo>
                    <a:pt x="12192000" y="469900"/>
                  </a:lnTo>
                  <a:lnTo>
                    <a:pt x="1219200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0398252" y="0"/>
              <a:ext cx="760488" cy="1203960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10437876" y="0"/>
              <a:ext cx="685800" cy="1143000"/>
            </a:xfrm>
            <a:custGeom>
              <a:avLst/>
              <a:gdLst/>
              <a:ahLst/>
              <a:cxnLst/>
              <a:rect l="l" t="t" r="r" b="b"/>
              <a:pathLst>
                <a:path w="685800" h="1143000">
                  <a:moveTo>
                    <a:pt x="685800" y="0"/>
                  </a:moveTo>
                  <a:lnTo>
                    <a:pt x="0" y="0"/>
                  </a:lnTo>
                  <a:lnTo>
                    <a:pt x="0" y="1143000"/>
                  </a:lnTo>
                  <a:lnTo>
                    <a:pt x="685800" y="1143000"/>
                  </a:lnTo>
                  <a:lnTo>
                    <a:pt x="685800" y="0"/>
                  </a:lnTo>
                  <a:close/>
                </a:path>
              </a:pathLst>
            </a:custGeom>
            <a:solidFill>
              <a:srgbClr val="B3116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 txBox="1">
            <a:spLocks noGrp="1"/>
          </p:cNvSpPr>
          <p:nvPr>
            <p:ph type="title"/>
          </p:nvPr>
        </p:nvSpPr>
        <p:spPr>
          <a:xfrm>
            <a:off x="1233932" y="1029411"/>
            <a:ext cx="5492750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b="0" spc="-390" dirty="0">
                <a:solidFill>
                  <a:srgbClr val="EBEBEB"/>
                </a:solidFill>
                <a:latin typeface="Verdana"/>
                <a:cs typeface="Verdana"/>
              </a:rPr>
              <a:t>8</a:t>
            </a:r>
            <a:r>
              <a:rPr sz="3600" b="0" spc="-220" dirty="0">
                <a:solidFill>
                  <a:srgbClr val="EBEBEB"/>
                </a:solidFill>
                <a:latin typeface="Verdana"/>
                <a:cs typeface="Verdana"/>
              </a:rPr>
              <a:t>.</a:t>
            </a:r>
            <a:r>
              <a:rPr sz="3600" b="0" spc="-270" dirty="0">
                <a:solidFill>
                  <a:srgbClr val="EBEBEB"/>
                </a:solidFill>
                <a:latin typeface="Verdana"/>
                <a:cs typeface="Verdana"/>
              </a:rPr>
              <a:t> </a:t>
            </a:r>
            <a:r>
              <a:rPr sz="3600" b="0" spc="-145" dirty="0">
                <a:solidFill>
                  <a:srgbClr val="EBEBEB"/>
                </a:solidFill>
                <a:latin typeface="Verdana"/>
                <a:cs typeface="Verdana"/>
              </a:rPr>
              <a:t>That’s</a:t>
            </a:r>
            <a:r>
              <a:rPr sz="3600" b="0" spc="-254" dirty="0">
                <a:solidFill>
                  <a:srgbClr val="EBEBEB"/>
                </a:solidFill>
                <a:latin typeface="Verdana"/>
                <a:cs typeface="Verdana"/>
              </a:rPr>
              <a:t> </a:t>
            </a:r>
            <a:r>
              <a:rPr sz="3600" b="0" spc="-95" dirty="0">
                <a:solidFill>
                  <a:srgbClr val="EBEBEB"/>
                </a:solidFill>
                <a:latin typeface="Verdana"/>
                <a:cs typeface="Verdana"/>
              </a:rPr>
              <a:t>al</a:t>
            </a:r>
            <a:r>
              <a:rPr sz="3600" b="0" spc="-60" dirty="0">
                <a:solidFill>
                  <a:srgbClr val="EBEBEB"/>
                </a:solidFill>
                <a:latin typeface="Verdana"/>
                <a:cs typeface="Verdana"/>
              </a:rPr>
              <a:t>l</a:t>
            </a:r>
            <a:r>
              <a:rPr sz="3600" b="0" spc="-254" dirty="0">
                <a:solidFill>
                  <a:srgbClr val="EBEBEB"/>
                </a:solidFill>
                <a:latin typeface="Verdana"/>
                <a:cs typeface="Verdana"/>
              </a:rPr>
              <a:t> </a:t>
            </a:r>
            <a:r>
              <a:rPr sz="3600" b="0" spc="-705" dirty="0">
                <a:solidFill>
                  <a:srgbClr val="EBEBEB"/>
                </a:solidFill>
                <a:latin typeface="Verdana"/>
                <a:cs typeface="Verdana"/>
              </a:rPr>
              <a:t>I</a:t>
            </a:r>
            <a:r>
              <a:rPr sz="3600" b="0" spc="-270" dirty="0">
                <a:solidFill>
                  <a:srgbClr val="EBEBEB"/>
                </a:solidFill>
                <a:latin typeface="Verdana"/>
                <a:cs typeface="Verdana"/>
              </a:rPr>
              <a:t> </a:t>
            </a:r>
            <a:r>
              <a:rPr sz="3600" b="0" spc="10" dirty="0">
                <a:solidFill>
                  <a:srgbClr val="EBEBEB"/>
                </a:solidFill>
                <a:latin typeface="Verdana"/>
                <a:cs typeface="Verdana"/>
              </a:rPr>
              <a:t>want</a:t>
            </a:r>
            <a:r>
              <a:rPr sz="3600" b="0" spc="-270" dirty="0">
                <a:solidFill>
                  <a:srgbClr val="EBEBEB"/>
                </a:solidFill>
                <a:latin typeface="Verdana"/>
                <a:cs typeface="Verdana"/>
              </a:rPr>
              <a:t> </a:t>
            </a:r>
            <a:r>
              <a:rPr sz="3600" b="0" spc="-15" dirty="0">
                <a:solidFill>
                  <a:srgbClr val="EBEBEB"/>
                </a:solidFill>
                <a:latin typeface="Verdana"/>
                <a:cs typeface="Verdana"/>
              </a:rPr>
              <a:t>to</a:t>
            </a:r>
            <a:r>
              <a:rPr sz="3600" b="0" spc="-270" dirty="0">
                <a:solidFill>
                  <a:srgbClr val="EBEBEB"/>
                </a:solidFill>
                <a:latin typeface="Verdana"/>
                <a:cs typeface="Verdana"/>
              </a:rPr>
              <a:t> </a:t>
            </a:r>
            <a:r>
              <a:rPr sz="3600" b="0" spc="-180" dirty="0">
                <a:solidFill>
                  <a:srgbClr val="EBEBEB"/>
                </a:solidFill>
                <a:latin typeface="Verdana"/>
                <a:cs typeface="Verdana"/>
              </a:rPr>
              <a:t>say.</a:t>
            </a:r>
            <a:endParaRPr sz="360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Words>199</Words>
  <Application>Microsoft Office PowerPoint</Application>
  <PresentationFormat>Широкоэкранный</PresentationFormat>
  <Paragraphs>39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Calibri</vt:lpstr>
      <vt:lpstr>Tahoma</vt:lpstr>
      <vt:lpstr>Times New Roman</vt:lpstr>
      <vt:lpstr>Verdana</vt:lpstr>
      <vt:lpstr>Office Theme</vt:lpstr>
      <vt:lpstr>Описание картинки</vt:lpstr>
      <vt:lpstr>1. I’d like to describe picture № ...</vt:lpstr>
      <vt:lpstr>2. The picture shows …</vt:lpstr>
      <vt:lpstr>he / she</vt:lpstr>
      <vt:lpstr>Sitting, playing, writing,  listening to music, running,  swimming …</vt:lpstr>
      <vt:lpstr>5. The girl / the boy</vt:lpstr>
      <vt:lpstr>Презентация PowerPoint</vt:lpstr>
      <vt:lpstr>active games, doing sport,  reading / watching /  playing …</vt:lpstr>
      <vt:lpstr>8. That’s all I want to say.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I’d like to describe picture № ....</dc:title>
  <dc:creator>Sergey</dc:creator>
  <cp:lastModifiedBy>Admin</cp:lastModifiedBy>
  <cp:revision>1</cp:revision>
  <dcterms:created xsi:type="dcterms:W3CDTF">2022-09-25T18:40:20Z</dcterms:created>
  <dcterms:modified xsi:type="dcterms:W3CDTF">2022-09-25T18:42:17Z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2022-02-27T00:00:00Z</vt:filetime>
  </property>
  <property fmtid="{D5CDD505-2E9C-101B-9397-08002B2CF9AE}" pid="3" name="Creator">
    <vt:lpwstr>Microsoft® PowerPoint® 2019</vt:lpwstr>
  </property>
  <property fmtid="{D5CDD505-2E9C-101B-9397-08002B2CF9AE}" pid="4" name="LastSaved">
    <vt:filetime>2022-09-25T00:00:00Z</vt:filetime>
  </property>
</Properties>
</file>