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332656"/>
            <a:ext cx="7776526" cy="5832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515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602" y="332656"/>
            <a:ext cx="773525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053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!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(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эмоционально)                                              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вопросительно)                                              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спокойно)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/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-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короткая 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пауза                                               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//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-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подлиннее 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пауза                                      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//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 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длинная  пауза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103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602" y="332656"/>
            <a:ext cx="7735258" cy="5801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519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763284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8071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</TotalTime>
  <Words>24</Words>
  <Application>Microsoft Office PowerPoint</Application>
  <PresentationFormat>Экран (4:3)</PresentationFormat>
  <Paragraphs>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Виктория</cp:lastModifiedBy>
  <cp:revision>4</cp:revision>
  <dcterms:created xsi:type="dcterms:W3CDTF">2022-09-25T18:38:30Z</dcterms:created>
  <dcterms:modified xsi:type="dcterms:W3CDTF">2022-09-25T18:52:27Z</dcterms:modified>
</cp:coreProperties>
</file>