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7" r:id="rId11"/>
    <p:sldId id="266" r:id="rId12"/>
    <p:sldId id="265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1916832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– мое хобби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6056" y="3789040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Работу выполнила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Макарова Екатерина,</a:t>
            </a:r>
          </a:p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Учащаяся 6б класса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pic>
        <p:nvPicPr>
          <p:cNvPr id="23554" name="Picture 2" descr="C:\Users\НАТАША\Desktop\nietraditsionnyie-tiekhniki-risovaniia_1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844824"/>
            <a:ext cx="6258272" cy="355156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9752" y="90872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рисования губкой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836712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рисования нитками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исунок нарисованный нитк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525658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91680" y="476672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рисования </a:t>
            </a:r>
          </a:p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«Эффект брызг на рисунке»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исунок в технике брызг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628800"/>
            <a:ext cx="417646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2348880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980728"/>
            <a:ext cx="77768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 -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изучить разные техники рисования, научиться их использовать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276872"/>
            <a:ext cx="669674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1) Дать определение значения слова рисунок.</a:t>
            </a:r>
          </a:p>
          <a:p>
            <a:pPr lvl="0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2) Определить предметы, необходимые для рисования.</a:t>
            </a:r>
          </a:p>
          <a:p>
            <a:pPr lvl="0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3) Познакомиться и использовать в дальнейшем разные техники рисования.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908720"/>
            <a:ext cx="74888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же такое рисунок?</a:t>
            </a:r>
          </a:p>
          <a:p>
            <a:endParaRPr lang="ru-RU" sz="2800" dirty="0" smtClean="0"/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Рисунок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— это изображение на плоскости, созданное с помощью средств графики.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Художественный рисунок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– это вид графики, является основой всех видов изобразительного искусства.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90872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чего начинать учиться рисовать?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988840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Начинайте рисовать с простых предметов</a:t>
            </a:r>
          </a:p>
          <a:p>
            <a:pPr>
              <a:buFontTx/>
              <a:buChar char="-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Много рисуйте</a:t>
            </a:r>
          </a:p>
          <a:p>
            <a:pPr>
              <a:buFontTx/>
              <a:buChar char="-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Если рисуете с натуры, внимательно рассмотрите предмет</a:t>
            </a:r>
          </a:p>
          <a:p>
            <a:pPr>
              <a:buFontTx/>
              <a:buChar char="-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Приобретите кисти, краски, карандаши и бумагу.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17"/>
            <a:ext cx="9144000" cy="6844883"/>
          </a:xfrm>
          <a:prstGeom prst="rect">
            <a:avLst/>
          </a:prstGeom>
          <a:noFill/>
        </p:spPr>
      </p:pic>
      <p:pic>
        <p:nvPicPr>
          <p:cNvPr id="6145" name="Picture 1" descr="C:\Users\НАТАША\Desktop\babochka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00808"/>
            <a:ext cx="5381104" cy="408963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83671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акварелью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17"/>
            <a:ext cx="9144000" cy="6844883"/>
          </a:xfrm>
          <a:prstGeom prst="rect">
            <a:avLst/>
          </a:prstGeom>
          <a:noFill/>
        </p:spPr>
      </p:pic>
      <p:pic>
        <p:nvPicPr>
          <p:cNvPr id="5121" name="Picture 1" descr="C:\Users\НАТАША\Desktop\e6cd9a3b178fd1002f48a9d0b133757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72816"/>
            <a:ext cx="5321376" cy="3816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79712" y="980728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гуашью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1052736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Рисование карандашами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НАТАША\Desktop\cvetidlyamam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844824"/>
            <a:ext cx="5169806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7704" y="548680"/>
            <a:ext cx="511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рисования </a:t>
            </a:r>
          </a:p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«Эффект неба и облаков»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НАТАША\Desktop\FxX5cZUEw69mxEJoGSVdu8aKQcpLid1fUfirWyPwgqPVBLQu7jJ17Bx2bQmmpCvD6RRtJqNmEzMxJT2HPAaY5P4KwjMVDsgw5RcgPKYrwRR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00808"/>
            <a:ext cx="6162171" cy="4120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ША\Desktop\1611338256_33-p-fon-po-risovaniyu-dlya-prezentatsii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8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7704" y="692696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рисования </a:t>
            </a:r>
          </a:p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«Эффект снега и льда»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C:\Users\НАТАША\Desktop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485420" y="1150061"/>
            <a:ext cx="3813119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133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10</cp:revision>
  <dcterms:created xsi:type="dcterms:W3CDTF">2021-12-20T18:40:35Z</dcterms:created>
  <dcterms:modified xsi:type="dcterms:W3CDTF">2022-09-25T19:01:44Z</dcterms:modified>
</cp:coreProperties>
</file>