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61" r:id="rId6"/>
    <p:sldId id="259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1101-2E96-4217-9A0A-1DEC43F4DC92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03D3-50E1-48CB-AB72-288CB0AE0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362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1101-2E96-4217-9A0A-1DEC43F4DC92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03D3-50E1-48CB-AB72-288CB0AE0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868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1101-2E96-4217-9A0A-1DEC43F4DC92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03D3-50E1-48CB-AB72-288CB0AE0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18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1101-2E96-4217-9A0A-1DEC43F4DC92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03D3-50E1-48CB-AB72-288CB0AE0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927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1101-2E96-4217-9A0A-1DEC43F4DC92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03D3-50E1-48CB-AB72-288CB0AE0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969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1101-2E96-4217-9A0A-1DEC43F4DC92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03D3-50E1-48CB-AB72-288CB0AE0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25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1101-2E96-4217-9A0A-1DEC43F4DC92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03D3-50E1-48CB-AB72-288CB0AE0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06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1101-2E96-4217-9A0A-1DEC43F4DC92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03D3-50E1-48CB-AB72-288CB0AE0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397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1101-2E96-4217-9A0A-1DEC43F4DC92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03D3-50E1-48CB-AB72-288CB0AE0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33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1101-2E96-4217-9A0A-1DEC43F4DC92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03D3-50E1-48CB-AB72-288CB0AE0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952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1101-2E96-4217-9A0A-1DEC43F4DC92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03D3-50E1-48CB-AB72-288CB0AE0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175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51101-2E96-4217-9A0A-1DEC43F4DC92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F03D3-50E1-48CB-AB72-288CB0AE0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938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60648"/>
            <a:ext cx="5949280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11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77" y="1052736"/>
            <a:ext cx="8136904" cy="4577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812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63" y="548680"/>
            <a:ext cx="7999577" cy="5472608"/>
          </a:xfrm>
        </p:spPr>
      </p:pic>
    </p:spTree>
    <p:extLst>
      <p:ext uri="{BB962C8B-B14F-4D97-AF65-F5344CB8AC3E}">
        <p14:creationId xmlns:p14="http://schemas.microsoft.com/office/powerpoint/2010/main" val="2923905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dirty="0" smtClean="0">
                <a:latin typeface="Propisi" panose="02000508030000020003" pitchFamily="2" charset="0"/>
              </a:rPr>
              <a:t>22 февраля</a:t>
            </a:r>
            <a:br>
              <a:rPr lang="ru-RU" sz="6600" dirty="0" smtClean="0">
                <a:latin typeface="Propisi" panose="02000508030000020003" pitchFamily="2" charset="0"/>
              </a:rPr>
            </a:br>
            <a:r>
              <a:rPr lang="ru-RU" sz="6600" dirty="0">
                <a:latin typeface="Propisi" panose="02000508030000020003" pitchFamily="2" charset="0"/>
              </a:rPr>
              <a:t>К</a:t>
            </a:r>
            <a:r>
              <a:rPr lang="ru-RU" sz="6600" dirty="0" smtClean="0">
                <a:latin typeface="Propisi" panose="02000508030000020003" pitchFamily="2" charset="0"/>
              </a:rPr>
              <a:t>лассная работа</a:t>
            </a:r>
            <a:endParaRPr lang="ru-RU" sz="6600" dirty="0">
              <a:latin typeface="Propisi" panose="02000508030000020003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353710"/>
            <a:ext cx="8712968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8800" dirty="0" smtClean="0">
                <a:latin typeface="Propisi" panose="02000508030000020003" pitchFamily="2" charset="0"/>
              </a:rPr>
              <a:t>Я </a:t>
            </a:r>
            <a:r>
              <a:rPr lang="ru-RU" sz="8800" dirty="0" err="1" smtClean="0">
                <a:latin typeface="Propisi" panose="02000508030000020003" pitchFamily="2" charset="0"/>
              </a:rPr>
              <a:t>Я</a:t>
            </a:r>
            <a:r>
              <a:rPr lang="ru-RU" sz="8800" dirty="0" smtClean="0">
                <a:latin typeface="Propisi" panose="02000508030000020003" pitchFamily="2" charset="0"/>
              </a:rPr>
              <a:t> </a:t>
            </a:r>
            <a:r>
              <a:rPr lang="ru-RU" sz="8800" dirty="0" err="1" smtClean="0">
                <a:latin typeface="Propisi" panose="02000508030000020003" pitchFamily="2" charset="0"/>
              </a:rPr>
              <a:t>Я</a:t>
            </a:r>
            <a:r>
              <a:rPr lang="ru-RU" sz="8800" dirty="0" smtClean="0">
                <a:latin typeface="Propisi" panose="02000508030000020003" pitchFamily="2" charset="0"/>
              </a:rPr>
              <a:t> </a:t>
            </a:r>
            <a:r>
              <a:rPr lang="ru-RU" sz="8800" dirty="0" err="1" smtClean="0">
                <a:latin typeface="Propisi" panose="02000508030000020003" pitchFamily="2" charset="0"/>
              </a:rPr>
              <a:t>я</a:t>
            </a:r>
            <a:r>
              <a:rPr lang="ru-RU" sz="8800" dirty="0" smtClean="0">
                <a:latin typeface="Propisi" panose="02000508030000020003" pitchFamily="2" charset="0"/>
              </a:rPr>
              <a:t> </a:t>
            </a:r>
            <a:r>
              <a:rPr lang="ru-RU" sz="8800" dirty="0" err="1" smtClean="0">
                <a:latin typeface="Propisi" panose="02000508030000020003" pitchFamily="2" charset="0"/>
              </a:rPr>
              <a:t>я</a:t>
            </a:r>
            <a:r>
              <a:rPr lang="ru-RU" sz="8800" dirty="0" smtClean="0">
                <a:latin typeface="Propisi" panose="02000508030000020003" pitchFamily="2" charset="0"/>
              </a:rPr>
              <a:t> </a:t>
            </a:r>
            <a:r>
              <a:rPr lang="ru-RU" sz="8800" dirty="0" err="1" smtClean="0">
                <a:latin typeface="Propisi" panose="02000508030000020003" pitchFamily="2" charset="0"/>
              </a:rPr>
              <a:t>я</a:t>
            </a:r>
            <a:r>
              <a:rPr lang="ru-RU" sz="8800" dirty="0" smtClean="0">
                <a:latin typeface="Propisi" panose="02000508030000020003" pitchFamily="2" charset="0"/>
              </a:rPr>
              <a:t> </a:t>
            </a:r>
            <a:r>
              <a:rPr lang="ru-RU" sz="8800" dirty="0" err="1" smtClean="0">
                <a:latin typeface="Propisi" panose="02000508030000020003" pitchFamily="2" charset="0"/>
              </a:rPr>
              <a:t>Я</a:t>
            </a:r>
            <a:r>
              <a:rPr lang="ru-RU" sz="8800" dirty="0" smtClean="0">
                <a:latin typeface="Propisi" panose="02000508030000020003" pitchFamily="2" charset="0"/>
              </a:rPr>
              <a:t> </a:t>
            </a:r>
            <a:r>
              <a:rPr lang="ru-RU" sz="8800" dirty="0" err="1" smtClean="0">
                <a:latin typeface="Propisi" panose="02000508030000020003" pitchFamily="2" charset="0"/>
              </a:rPr>
              <a:t>Я</a:t>
            </a:r>
            <a:r>
              <a:rPr lang="ru-RU" sz="8800" dirty="0" smtClean="0">
                <a:latin typeface="Propisi" panose="02000508030000020003" pitchFamily="2" charset="0"/>
              </a:rPr>
              <a:t> </a:t>
            </a:r>
            <a:r>
              <a:rPr lang="ru-RU" sz="8800" dirty="0" err="1" smtClean="0">
                <a:latin typeface="Propisi" panose="02000508030000020003" pitchFamily="2" charset="0"/>
              </a:rPr>
              <a:t>Я</a:t>
            </a:r>
            <a:r>
              <a:rPr lang="ru-RU" sz="8800" dirty="0" smtClean="0">
                <a:latin typeface="Propisi" panose="02000508030000020003" pitchFamily="2" charset="0"/>
              </a:rPr>
              <a:t> </a:t>
            </a:r>
            <a:r>
              <a:rPr lang="ru-RU" sz="8800" dirty="0" err="1" smtClean="0">
                <a:latin typeface="Propisi" panose="02000508030000020003" pitchFamily="2" charset="0"/>
              </a:rPr>
              <a:t>я</a:t>
            </a:r>
            <a:r>
              <a:rPr lang="ru-RU" sz="8800" dirty="0" smtClean="0">
                <a:latin typeface="Propisi" panose="02000508030000020003" pitchFamily="2" charset="0"/>
              </a:rPr>
              <a:t> </a:t>
            </a:r>
            <a:r>
              <a:rPr lang="ru-RU" sz="8800" dirty="0" err="1" smtClean="0">
                <a:latin typeface="Propisi" panose="02000508030000020003" pitchFamily="2" charset="0"/>
              </a:rPr>
              <a:t>я</a:t>
            </a:r>
            <a:r>
              <a:rPr lang="ru-RU" sz="8800" dirty="0" smtClean="0">
                <a:latin typeface="Propisi" panose="02000508030000020003" pitchFamily="2" charset="0"/>
              </a:rPr>
              <a:t> </a:t>
            </a:r>
            <a:r>
              <a:rPr lang="ru-RU" sz="8800" dirty="0" err="1" smtClean="0">
                <a:latin typeface="Propisi" panose="02000508030000020003" pitchFamily="2" charset="0"/>
              </a:rPr>
              <a:t>я</a:t>
            </a:r>
            <a:r>
              <a:rPr lang="ru-RU" sz="8800" dirty="0" smtClean="0">
                <a:latin typeface="Propisi" panose="02000508030000020003" pitchFamily="2" charset="0"/>
              </a:rPr>
              <a:t> </a:t>
            </a:r>
            <a:r>
              <a:rPr lang="ru-RU" sz="8800" dirty="0" err="1" smtClean="0">
                <a:latin typeface="Propisi" panose="02000508030000020003" pitchFamily="2" charset="0"/>
              </a:rPr>
              <a:t>Я</a:t>
            </a:r>
            <a:r>
              <a:rPr lang="ru-RU" sz="8800" dirty="0" smtClean="0">
                <a:latin typeface="Propisi" panose="02000508030000020003" pitchFamily="2" charset="0"/>
              </a:rPr>
              <a:t> </a:t>
            </a:r>
            <a:r>
              <a:rPr lang="ru-RU" sz="8800" dirty="0" err="1" smtClean="0">
                <a:latin typeface="Propisi" panose="02000508030000020003" pitchFamily="2" charset="0"/>
              </a:rPr>
              <a:t>Я</a:t>
            </a:r>
            <a:endParaRPr lang="ru-RU" sz="8800" dirty="0" smtClean="0">
              <a:latin typeface="Propisi" panose="02000508030000020003" pitchFamily="2" charset="0"/>
            </a:endParaRPr>
          </a:p>
          <a:p>
            <a:pPr marL="0" indent="0">
              <a:buNone/>
            </a:pPr>
            <a:r>
              <a:rPr lang="ru-RU" sz="8800" dirty="0" smtClean="0">
                <a:latin typeface="Propisi" panose="02000508030000020003" pitchFamily="2" charset="0"/>
              </a:rPr>
              <a:t>я </a:t>
            </a:r>
            <a:r>
              <a:rPr lang="ru-RU" sz="8800" dirty="0" err="1">
                <a:latin typeface="Propisi" panose="02000508030000020003" pitchFamily="2" charset="0"/>
              </a:rPr>
              <a:t>яя</a:t>
            </a:r>
            <a:r>
              <a:rPr lang="ru-RU" sz="8800" dirty="0">
                <a:latin typeface="Propisi" panose="02000508030000020003" pitchFamily="2" charset="0"/>
              </a:rPr>
              <a:t> </a:t>
            </a:r>
            <a:r>
              <a:rPr lang="ru-RU" sz="8800" dirty="0" err="1">
                <a:latin typeface="Propisi" panose="02000508030000020003" pitchFamily="2" charset="0"/>
              </a:rPr>
              <a:t>яг</a:t>
            </a:r>
            <a:r>
              <a:rPr lang="ru-RU" sz="8800" dirty="0">
                <a:latin typeface="Propisi" panose="02000508030000020003" pitchFamily="2" charset="0"/>
              </a:rPr>
              <a:t> </a:t>
            </a:r>
            <a:r>
              <a:rPr lang="ru-RU" sz="8800" dirty="0" err="1">
                <a:latin typeface="Propisi" panose="02000508030000020003" pitchFamily="2" charset="0"/>
              </a:rPr>
              <a:t>яз</a:t>
            </a:r>
            <a:r>
              <a:rPr lang="ru-RU" sz="8800" dirty="0">
                <a:latin typeface="Propisi" panose="02000508030000020003" pitchFamily="2" charset="0"/>
              </a:rPr>
              <a:t> ям </a:t>
            </a:r>
            <a:r>
              <a:rPr lang="ru-RU" sz="8800" dirty="0" err="1">
                <a:latin typeface="Propisi" panose="02000508030000020003" pitchFamily="2" charset="0"/>
              </a:rPr>
              <a:t>ся</a:t>
            </a:r>
            <a:r>
              <a:rPr lang="ru-RU" sz="8800" dirty="0">
                <a:latin typeface="Propisi" panose="02000508030000020003" pitchFamily="2" charset="0"/>
              </a:rPr>
              <a:t> </a:t>
            </a:r>
            <a:r>
              <a:rPr lang="ru-RU" sz="8800" dirty="0" err="1" smtClean="0">
                <a:latin typeface="Propisi" panose="02000508030000020003" pitchFamily="2" charset="0"/>
              </a:rPr>
              <a:t>ня</a:t>
            </a:r>
            <a:endParaRPr lang="ru-RU" sz="8800" dirty="0" smtClean="0">
              <a:latin typeface="Propisi" panose="02000508030000020003" pitchFamily="2" charset="0"/>
            </a:endParaRPr>
          </a:p>
          <a:p>
            <a:pPr marL="0" indent="0">
              <a:buNone/>
            </a:pPr>
            <a:r>
              <a:rPr lang="ru-RU" sz="8800" dirty="0" smtClean="0">
                <a:latin typeface="Propisi" panose="02000508030000020003" pitchFamily="2" charset="0"/>
              </a:rPr>
              <a:t>    Хорошую </a:t>
            </a:r>
            <a:r>
              <a:rPr lang="ru-RU" sz="8800" dirty="0">
                <a:latin typeface="Propisi" panose="02000508030000020003" pitchFamily="2" charset="0"/>
              </a:rPr>
              <a:t>речь приятно слушать. </a:t>
            </a:r>
            <a:endParaRPr lang="ru-RU" sz="8800" dirty="0" smtClean="0">
              <a:latin typeface="Propisi" panose="02000508030000020003" pitchFamily="2" charset="0"/>
            </a:endParaRPr>
          </a:p>
          <a:p>
            <a:pPr marL="0" indent="0">
              <a:buNone/>
            </a:pPr>
            <a:endParaRPr lang="ru-RU" sz="8800" dirty="0">
              <a:latin typeface="Propisi" panose="02000508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11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b="1" dirty="0" smtClean="0">
                <a:latin typeface="Propisi" panose="02000508030000020003" pitchFamily="2" charset="0"/>
              </a:rPr>
              <a:t>  21 </a:t>
            </a:r>
            <a:r>
              <a:rPr lang="ru-RU" sz="6000" b="1" dirty="0">
                <a:latin typeface="Propisi" panose="02000508030000020003" pitchFamily="2" charset="0"/>
              </a:rPr>
              <a:t>февраля – Международный день родного </a:t>
            </a:r>
            <a:r>
              <a:rPr lang="ru-RU" sz="6000" b="1" dirty="0" smtClean="0">
                <a:latin typeface="Propisi" panose="02000508030000020003" pitchFamily="2" charset="0"/>
              </a:rPr>
              <a:t>языка</a:t>
            </a:r>
            <a:r>
              <a:rPr lang="ru-RU" sz="6000" b="1" dirty="0">
                <a:latin typeface="Propisi" panose="02000508030000020003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6819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522245" cy="6493140"/>
          </a:xfrm>
        </p:spPr>
      </p:pic>
    </p:spTree>
    <p:extLst>
      <p:ext uri="{BB962C8B-B14F-4D97-AF65-F5344CB8AC3E}">
        <p14:creationId xmlns:p14="http://schemas.microsoft.com/office/powerpoint/2010/main" val="618224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Век живи </a:t>
            </a:r>
            <a:r>
              <a:rPr lang="ru-RU" dirty="0"/>
              <a:t>- </a:t>
            </a:r>
            <a:r>
              <a:rPr lang="ru-RU" dirty="0" smtClean="0"/>
              <a:t>…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(</a:t>
            </a:r>
            <a:r>
              <a:rPr lang="ru-RU" dirty="0">
                <a:solidFill>
                  <a:srgbClr val="FF0000"/>
                </a:solidFill>
              </a:rPr>
              <a:t>потехе час</a:t>
            </a:r>
            <a:r>
              <a:rPr lang="ru-RU" dirty="0" smtClean="0">
                <a:solidFill>
                  <a:srgbClr val="FF0000"/>
                </a:solidFill>
              </a:rPr>
              <a:t>).</a:t>
            </a:r>
          </a:p>
          <a:p>
            <a:r>
              <a:rPr lang="ru-RU" dirty="0" smtClean="0"/>
              <a:t>Крепкую </a:t>
            </a:r>
            <a:r>
              <a:rPr lang="ru-RU" dirty="0"/>
              <a:t>дружбу топором </a:t>
            </a:r>
            <a:r>
              <a:rPr lang="ru-RU" dirty="0" smtClean="0"/>
              <a:t>…                           </a:t>
            </a:r>
            <a:r>
              <a:rPr lang="ru-RU" dirty="0" smtClean="0">
                <a:solidFill>
                  <a:srgbClr val="FF0000"/>
                </a:solidFill>
              </a:rPr>
              <a:t>(</a:t>
            </a:r>
            <a:r>
              <a:rPr lang="ru-RU" dirty="0">
                <a:solidFill>
                  <a:srgbClr val="FF0000"/>
                </a:solidFill>
              </a:rPr>
              <a:t>не ждут).</a:t>
            </a:r>
          </a:p>
          <a:p>
            <a:r>
              <a:rPr lang="ru-RU" dirty="0" smtClean="0"/>
              <a:t>Без </a:t>
            </a:r>
            <a:r>
              <a:rPr lang="ru-RU" dirty="0"/>
              <a:t>труда …                              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(</a:t>
            </a:r>
            <a:r>
              <a:rPr lang="ru-RU" dirty="0">
                <a:solidFill>
                  <a:srgbClr val="FF0000"/>
                </a:solidFill>
              </a:rPr>
              <a:t>что соловей без песни).</a:t>
            </a:r>
          </a:p>
          <a:p>
            <a:r>
              <a:rPr lang="ru-RU" dirty="0" smtClean="0"/>
              <a:t>Землю солнце красит, а человека - …         </a:t>
            </a:r>
            <a:r>
              <a:rPr lang="ru-RU" dirty="0" smtClean="0">
                <a:solidFill>
                  <a:srgbClr val="FF0000"/>
                </a:solidFill>
              </a:rPr>
              <a:t>(</a:t>
            </a:r>
            <a:r>
              <a:rPr lang="ru-RU" dirty="0">
                <a:solidFill>
                  <a:srgbClr val="FF0000"/>
                </a:solidFill>
              </a:rPr>
              <a:t>враг мой).</a:t>
            </a:r>
          </a:p>
          <a:p>
            <a:r>
              <a:rPr lang="ru-RU" dirty="0" smtClean="0"/>
              <a:t>Нет друга – ищи, …                                         </a:t>
            </a:r>
            <a:r>
              <a:rPr lang="ru-RU" dirty="0">
                <a:solidFill>
                  <a:srgbClr val="FF0000"/>
                </a:solidFill>
              </a:rPr>
              <a:t>(век учись).</a:t>
            </a:r>
          </a:p>
          <a:p>
            <a:r>
              <a:rPr lang="ru-RU" dirty="0" smtClean="0"/>
              <a:t>Человек без Родины, …                                          </a:t>
            </a:r>
            <a:r>
              <a:rPr lang="ru-RU" dirty="0">
                <a:solidFill>
                  <a:srgbClr val="FF0000"/>
                </a:solidFill>
              </a:rPr>
              <a:t>(труд).</a:t>
            </a:r>
          </a:p>
          <a:p>
            <a:r>
              <a:rPr lang="ru-RU" dirty="0" smtClean="0"/>
              <a:t>Язык </a:t>
            </a:r>
            <a:r>
              <a:rPr lang="ru-RU" dirty="0"/>
              <a:t>мой - …           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(</a:t>
            </a:r>
            <a:r>
              <a:rPr lang="ru-RU" dirty="0">
                <a:solidFill>
                  <a:srgbClr val="FF0000"/>
                </a:solidFill>
              </a:rPr>
              <a:t>не вытащишь и рыбку из пруда).</a:t>
            </a:r>
          </a:p>
          <a:p>
            <a:r>
              <a:rPr lang="ru-RU" dirty="0" smtClean="0"/>
              <a:t>Семеро </a:t>
            </a:r>
            <a:r>
              <a:rPr lang="ru-RU" dirty="0"/>
              <a:t>одного …                               </a:t>
            </a:r>
            <a:r>
              <a:rPr lang="ru-RU" dirty="0" smtClean="0"/>
              <a:t>     </a:t>
            </a:r>
            <a:r>
              <a:rPr lang="ru-RU" dirty="0">
                <a:solidFill>
                  <a:srgbClr val="FF0000"/>
                </a:solidFill>
              </a:rPr>
              <a:t>(не разрубишь).</a:t>
            </a:r>
          </a:p>
          <a:p>
            <a:r>
              <a:rPr lang="ru-RU" dirty="0" smtClean="0"/>
              <a:t>Делу </a:t>
            </a:r>
            <a:r>
              <a:rPr lang="ru-RU" dirty="0"/>
              <a:t>время </a:t>
            </a:r>
            <a:r>
              <a:rPr lang="ru-RU" dirty="0" smtClean="0"/>
              <a:t>…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 (</a:t>
            </a:r>
            <a:r>
              <a:rPr lang="ru-RU" dirty="0">
                <a:solidFill>
                  <a:srgbClr val="FF0000"/>
                </a:solidFill>
              </a:rPr>
              <a:t>а нашёл, береги).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892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/>
              <a:t>Растает ледяная глыба</a:t>
            </a:r>
          </a:p>
          <a:p>
            <a:pPr marL="0" indent="0" algn="ctr">
              <a:buNone/>
            </a:pPr>
            <a:r>
              <a:rPr lang="ru-RU" dirty="0"/>
              <a:t>От слова тёплого ~ спасибо. ~</a:t>
            </a:r>
          </a:p>
          <a:p>
            <a:pPr marL="0" indent="0" algn="ctr">
              <a:buNone/>
            </a:pPr>
            <a:r>
              <a:rPr lang="ru-RU" dirty="0"/>
              <a:t>Зазеленеет старый пень,</a:t>
            </a:r>
          </a:p>
          <a:p>
            <a:pPr marL="0" indent="0" algn="ctr">
              <a:buNone/>
            </a:pPr>
            <a:r>
              <a:rPr lang="ru-RU" dirty="0"/>
              <a:t>Когда услышит ~ добрый день. ~</a:t>
            </a:r>
          </a:p>
          <a:p>
            <a:pPr marL="0" indent="0" algn="ctr">
              <a:buNone/>
            </a:pPr>
            <a:r>
              <a:rPr lang="ru-RU" dirty="0"/>
              <a:t>Мальчик, вежливый развитый,</a:t>
            </a:r>
          </a:p>
          <a:p>
            <a:pPr marL="0" indent="0" algn="ctr">
              <a:buNone/>
            </a:pPr>
            <a:r>
              <a:rPr lang="ru-RU" dirty="0"/>
              <a:t>Говорит, встречаясь, ~ здравствуйте. ~</a:t>
            </a:r>
          </a:p>
          <a:p>
            <a:pPr marL="0" indent="0" algn="ctr">
              <a:buNone/>
            </a:pPr>
            <a:r>
              <a:rPr lang="ru-RU" dirty="0"/>
              <a:t>Когда меня бранят за шалости,</a:t>
            </a:r>
          </a:p>
          <a:p>
            <a:pPr marL="0" indent="0" algn="ctr">
              <a:buNone/>
            </a:pPr>
            <a:r>
              <a:rPr lang="ru-RU" dirty="0"/>
              <a:t>Я говорю ~ извините, пожалуйста. ~</a:t>
            </a:r>
          </a:p>
          <a:p>
            <a:pPr marL="0" indent="0" algn="ctr">
              <a:buNone/>
            </a:pPr>
            <a:r>
              <a:rPr lang="ru-RU" dirty="0"/>
              <a:t>И во Франции, и в Дании</a:t>
            </a:r>
          </a:p>
          <a:p>
            <a:pPr marL="0" indent="0" algn="ctr">
              <a:buNone/>
            </a:pPr>
            <a:r>
              <a:rPr lang="ru-RU" dirty="0"/>
              <a:t>На прощанье говорят ~ до свидания. ~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5273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ru-RU" sz="4400" dirty="0"/>
              <a:t>Язык – это </a:t>
            </a:r>
            <a:r>
              <a:rPr lang="ru-RU" sz="4400" dirty="0" smtClean="0"/>
              <a:t>…</a:t>
            </a:r>
          </a:p>
          <a:p>
            <a:r>
              <a:rPr lang="ru-RU" sz="4400" dirty="0" smtClean="0"/>
              <a:t>Человек владеет …</a:t>
            </a:r>
          </a:p>
          <a:p>
            <a:r>
              <a:rPr lang="ru-RU" sz="4400" dirty="0" smtClean="0"/>
              <a:t>Речь </a:t>
            </a:r>
            <a:r>
              <a:rPr lang="ru-RU" sz="4400" dirty="0"/>
              <a:t>нужна для того, чтобы </a:t>
            </a:r>
            <a:r>
              <a:rPr lang="ru-RU" sz="4400" dirty="0" smtClean="0"/>
              <a:t>…</a:t>
            </a:r>
          </a:p>
          <a:p>
            <a:r>
              <a:rPr lang="ru-RU" sz="4400" dirty="0" smtClean="0"/>
              <a:t>Она </a:t>
            </a:r>
            <a:r>
              <a:rPr lang="ru-RU" sz="4400" dirty="0"/>
              <a:t>состоит из … </a:t>
            </a:r>
          </a:p>
          <a:p>
            <a:r>
              <a:rPr lang="ru-RU" sz="4400" dirty="0" smtClean="0"/>
              <a:t>Речь </a:t>
            </a:r>
            <a:r>
              <a:rPr lang="ru-RU" sz="4400" dirty="0"/>
              <a:t>бывает … </a:t>
            </a:r>
            <a:endParaRPr lang="ru-RU" sz="4400" dirty="0" smtClean="0"/>
          </a:p>
          <a:p>
            <a:r>
              <a:rPr lang="ru-RU" sz="4400" dirty="0" smtClean="0"/>
              <a:t>21 Февраля в мире празднуют….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6239819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211</Words>
  <Application>Microsoft Office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22 февраля Классная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Басырова</dc:creator>
  <cp:lastModifiedBy>Басырова</cp:lastModifiedBy>
  <cp:revision>6</cp:revision>
  <dcterms:created xsi:type="dcterms:W3CDTF">2019-02-21T18:17:57Z</dcterms:created>
  <dcterms:modified xsi:type="dcterms:W3CDTF">2019-02-21T19:06:06Z</dcterms:modified>
</cp:coreProperties>
</file>