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0" r:id="rId3"/>
    <p:sldId id="261" r:id="rId4"/>
    <p:sldId id="262" r:id="rId5"/>
    <p:sldId id="258" r:id="rId6"/>
    <p:sldId id="259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9B0DB-7493-4969-95E8-5F20B5AD1DE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624EC-3C3C-47E8-934C-45208AAFB5BD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9B0DB-7493-4969-95E8-5F20B5AD1DE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624EC-3C3C-47E8-934C-45208AAFB5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9B0DB-7493-4969-95E8-5F20B5AD1DE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624EC-3C3C-47E8-934C-45208AAFB5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9B0DB-7493-4969-95E8-5F20B5AD1DE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624EC-3C3C-47E8-934C-45208AAFB5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9B0DB-7493-4969-95E8-5F20B5AD1DE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624EC-3C3C-47E8-934C-45208AAFB5B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9B0DB-7493-4969-95E8-5F20B5AD1DE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624EC-3C3C-47E8-934C-45208AAFB5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9B0DB-7493-4969-95E8-5F20B5AD1DE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624EC-3C3C-47E8-934C-45208AAFB5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9B0DB-7493-4969-95E8-5F20B5AD1DE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624EC-3C3C-47E8-934C-45208AAFB5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9B0DB-7493-4969-95E8-5F20B5AD1DE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624EC-3C3C-47E8-934C-45208AAFB5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9B0DB-7493-4969-95E8-5F20B5AD1DE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624EC-3C3C-47E8-934C-45208AAFB5BD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9B0DB-7493-4969-95E8-5F20B5AD1DE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624EC-3C3C-47E8-934C-45208AAFB5BD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679B0DB-7493-4969-95E8-5F20B5AD1DEA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E5F624EC-3C3C-47E8-934C-45208AAFB5BD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ВОЛШЕБНАЯ ПТИЦА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Занятие в подготовительной группе </a:t>
            </a:r>
          </a:p>
          <a:p>
            <a:r>
              <a:rPr lang="ru-RU" dirty="0" smtClean="0"/>
              <a:t>Воспитатель Петрова Е.В.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4803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Конек горбунок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0169" y="1600200"/>
            <a:ext cx="331266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6086" y="1601369"/>
            <a:ext cx="3462828" cy="4523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4151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Жар - птица и </a:t>
            </a:r>
            <a:r>
              <a:rPr lang="ru-RU" dirty="0"/>
              <a:t>В</a:t>
            </a:r>
            <a:r>
              <a:rPr lang="ru-RU" dirty="0" smtClean="0"/>
              <a:t>асилиса царевна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58597" y="1600200"/>
            <a:ext cx="362680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6391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Иван – царевич и Серый волк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06505" y="1600200"/>
            <a:ext cx="3330989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9636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5" r="15035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Народные промыслы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Палехская роспись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887457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Народные промыслы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Хохлома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2832" y="2174875"/>
            <a:ext cx="3308923" cy="395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Палехская роспись</a:t>
            </a:r>
            <a:endParaRPr lang="ru-RU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50176" y="2174875"/>
            <a:ext cx="2031473" cy="395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6125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Жар-птица Васнецов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0680" y="1600200"/>
            <a:ext cx="678264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44554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Билибин</a:t>
            </a:r>
            <a:r>
              <a:rPr lang="ru-RU" dirty="0" smtClean="0"/>
              <a:t> </a:t>
            </a:r>
            <a:r>
              <a:rPr lang="ru-RU" dirty="0" err="1" smtClean="0"/>
              <a:t>ИванЦаревич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5174820"/>
      </p:ext>
    </p:extLst>
  </p:cSld>
  <p:clrMapOvr>
    <a:masterClrMapping/>
  </p:clrMapOvr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24</TotalTime>
  <Words>37</Words>
  <Application>Microsoft Office PowerPoint</Application>
  <PresentationFormat>Экран (4:3)</PresentationFormat>
  <Paragraphs>13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Паркет</vt:lpstr>
      <vt:lpstr>ВОЛШЕБНАЯ ПТИЦА </vt:lpstr>
      <vt:lpstr>Конек горбунок</vt:lpstr>
      <vt:lpstr>Жар - птица и Василиса царевна</vt:lpstr>
      <vt:lpstr>Иван – царевич и Серый волк</vt:lpstr>
      <vt:lpstr>Народные промыслы</vt:lpstr>
      <vt:lpstr>Народные промыслы</vt:lpstr>
      <vt:lpstr>Жар-птица Васнецов</vt:lpstr>
      <vt:lpstr>Билибин ИванЦаревич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ВОЛШЕБНАЯ ПТИЦА</dc:title>
  <dc:creator>Пользователь</dc:creator>
  <cp:lastModifiedBy>Пользователь</cp:lastModifiedBy>
  <cp:revision>5</cp:revision>
  <dcterms:created xsi:type="dcterms:W3CDTF">2021-12-02T19:46:32Z</dcterms:created>
  <dcterms:modified xsi:type="dcterms:W3CDTF">2022-09-25T18:45:46Z</dcterms:modified>
</cp:coreProperties>
</file>