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7" r:id="rId1"/>
  </p:sldMasterIdLst>
  <p:notesMasterIdLst>
    <p:notesMasterId r:id="rId25"/>
  </p:notesMasterIdLst>
  <p:sldIdLst>
    <p:sldId id="256" r:id="rId2"/>
    <p:sldId id="279" r:id="rId3"/>
    <p:sldId id="280" r:id="rId4"/>
    <p:sldId id="265" r:id="rId5"/>
    <p:sldId id="266" r:id="rId6"/>
    <p:sldId id="267" r:id="rId7"/>
    <p:sldId id="281" r:id="rId8"/>
    <p:sldId id="282" r:id="rId9"/>
    <p:sldId id="268" r:id="rId10"/>
    <p:sldId id="272" r:id="rId11"/>
    <p:sldId id="273" r:id="rId12"/>
    <p:sldId id="277" r:id="rId13"/>
    <p:sldId id="283" r:id="rId14"/>
    <p:sldId id="284" r:id="rId15"/>
    <p:sldId id="285" r:id="rId16"/>
    <p:sldId id="286" r:id="rId17"/>
    <p:sldId id="269" r:id="rId18"/>
    <p:sldId id="270" r:id="rId19"/>
    <p:sldId id="271" r:id="rId20"/>
    <p:sldId id="278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4660"/>
  </p:normalViewPr>
  <p:slideViewPr>
    <p:cSldViewPr>
      <p:cViewPr>
        <p:scale>
          <a:sx n="100" d="100"/>
          <a:sy n="100" d="100"/>
        </p:scale>
        <p:origin x="-2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50D7D-4140-406B-97C7-8125DB5B0D22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B40AF46-1848-4FA1-A5FA-7B653F51ACE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Айсберг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61000E-9392-4A2A-9D48-011F7BED8943}" type="parTrans" cxnId="{F73BDF98-0044-4B32-B118-60992F827E64}">
      <dgm:prSet/>
      <dgm:spPr/>
      <dgm:t>
        <a:bodyPr/>
        <a:lstStyle/>
        <a:p>
          <a:endParaRPr lang="ru-RU"/>
        </a:p>
      </dgm:t>
    </dgm:pt>
    <dgm:pt modelId="{0E770E72-0AB9-49F9-9FB5-0E31FAEE6BA3}" type="sibTrans" cxnId="{F73BDF98-0044-4B32-B118-60992F827E64}">
      <dgm:prSet/>
      <dgm:spPr/>
      <dgm:t>
        <a:bodyPr/>
        <a:lstStyle/>
        <a:p>
          <a:endParaRPr lang="ru-RU"/>
        </a:p>
      </dgm:t>
    </dgm:pt>
    <dgm:pt modelId="{E3612DF4-13CB-43CC-91BC-216EA157AED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Библия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9BABB5-AB9E-4905-BDD5-7F7486DCF0A5}" type="parTrans" cxnId="{C2E0172C-294B-476B-85A4-40EC245BF169}">
      <dgm:prSet/>
      <dgm:spPr/>
      <dgm:t>
        <a:bodyPr/>
        <a:lstStyle/>
        <a:p>
          <a:endParaRPr lang="ru-RU"/>
        </a:p>
      </dgm:t>
    </dgm:pt>
    <dgm:pt modelId="{137E9A8D-6358-4B17-B9DA-508BAC307464}" type="sibTrans" cxnId="{C2E0172C-294B-476B-85A4-40EC245BF169}">
      <dgm:prSet/>
      <dgm:spPr/>
      <dgm:t>
        <a:bodyPr/>
        <a:lstStyle/>
        <a:p>
          <a:endParaRPr lang="ru-RU"/>
        </a:p>
      </dgm:t>
    </dgm:pt>
    <dgm:pt modelId="{E265D75E-07DE-4972-A720-B2E5412D005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Экзамен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8D86FD-173F-434C-A96B-2F636E69905E}" type="parTrans" cxnId="{2A16C49E-63CE-496F-9AFF-8EA02C01ADA8}">
      <dgm:prSet/>
      <dgm:spPr/>
      <dgm:t>
        <a:bodyPr/>
        <a:lstStyle/>
        <a:p>
          <a:endParaRPr lang="ru-RU"/>
        </a:p>
      </dgm:t>
    </dgm:pt>
    <dgm:pt modelId="{D0D13A37-F426-4631-AA87-0184E1884911}" type="sibTrans" cxnId="{2A16C49E-63CE-496F-9AFF-8EA02C01ADA8}">
      <dgm:prSet/>
      <dgm:spPr/>
      <dgm:t>
        <a:bodyPr/>
        <a:lstStyle/>
        <a:p>
          <a:endParaRPr lang="ru-RU"/>
        </a:p>
      </dgm:t>
    </dgm:pt>
    <dgm:pt modelId="{F2105A5D-B339-4291-A843-AB661612747C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Кроссворд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0FEE29-6847-46DC-A87E-3CB9F6EF590C}" type="parTrans" cxnId="{3003799F-062E-4EB2-B443-8CF69575D8B8}">
      <dgm:prSet/>
      <dgm:spPr/>
      <dgm:t>
        <a:bodyPr/>
        <a:lstStyle/>
        <a:p>
          <a:endParaRPr lang="ru-RU"/>
        </a:p>
      </dgm:t>
    </dgm:pt>
    <dgm:pt modelId="{852F90F7-089C-4181-9192-3D7CCD84CBAD}" type="sibTrans" cxnId="{3003799F-062E-4EB2-B443-8CF69575D8B8}">
      <dgm:prSet/>
      <dgm:spPr/>
      <dgm:t>
        <a:bodyPr/>
        <a:lstStyle/>
        <a:p>
          <a:endParaRPr lang="ru-RU"/>
        </a:p>
      </dgm:t>
    </dgm:pt>
    <dgm:pt modelId="{A7BDCEDE-F74F-4032-A43B-276DE8D8C6C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Гарсон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26A397-FFC4-4EF3-876C-E1A4D540AD4C}" type="parTrans" cxnId="{67BAB3CC-053D-4389-9DBB-7093C53BAE7E}">
      <dgm:prSet/>
      <dgm:spPr/>
      <dgm:t>
        <a:bodyPr/>
        <a:lstStyle/>
        <a:p>
          <a:endParaRPr lang="ru-RU"/>
        </a:p>
      </dgm:t>
    </dgm:pt>
    <dgm:pt modelId="{900DFEE7-E5EA-4A66-87E7-3CA3F5C5FD39}" type="sibTrans" cxnId="{67BAB3CC-053D-4389-9DBB-7093C53BAE7E}">
      <dgm:prSet/>
      <dgm:spPr/>
      <dgm:t>
        <a:bodyPr/>
        <a:lstStyle/>
        <a:p>
          <a:endParaRPr lang="ru-RU"/>
        </a:p>
      </dgm:t>
    </dgm:pt>
    <dgm:pt modelId="{88826D7B-0CD6-46E8-98E4-D3BEB215592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Вест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C4CD33-D864-409C-BF9E-194FD0A411AD}" type="parTrans" cxnId="{1D837AAC-EBCA-404F-BC6D-4D06231C81C4}">
      <dgm:prSet/>
      <dgm:spPr/>
      <dgm:t>
        <a:bodyPr/>
        <a:lstStyle/>
        <a:p>
          <a:endParaRPr lang="ru-RU"/>
        </a:p>
      </dgm:t>
    </dgm:pt>
    <dgm:pt modelId="{7AC2F09D-0A9A-4441-89A3-F989A90851C3}" type="sibTrans" cxnId="{1D837AAC-EBCA-404F-BC6D-4D06231C81C4}">
      <dgm:prSet/>
      <dgm:spPr/>
      <dgm:t>
        <a:bodyPr/>
        <a:lstStyle/>
        <a:p>
          <a:endParaRPr lang="ru-RU"/>
        </a:p>
      </dgm:t>
    </dgm:pt>
    <dgm:pt modelId="{609493B9-6B4C-40B2-98D4-D59AED9FE9B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Кит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68EBAF-2C2E-41E7-984B-32BC99CFA57F}" type="parTrans" cxnId="{1AEA9F74-C109-4F63-B134-C907EEEA1CF2}">
      <dgm:prSet/>
      <dgm:spPr/>
      <dgm:t>
        <a:bodyPr/>
        <a:lstStyle/>
        <a:p>
          <a:endParaRPr lang="ru-RU"/>
        </a:p>
      </dgm:t>
    </dgm:pt>
    <dgm:pt modelId="{499A58EC-1581-4F0F-9BFC-602B0789B4C5}" type="sibTrans" cxnId="{1AEA9F74-C109-4F63-B134-C907EEEA1CF2}">
      <dgm:prSet/>
      <dgm:spPr/>
      <dgm:t>
        <a:bodyPr/>
        <a:lstStyle/>
        <a:p>
          <a:endParaRPr lang="ru-RU"/>
        </a:p>
      </dgm:t>
    </dgm:pt>
    <dgm:pt modelId="{0A1C8DBC-44EB-4AC4-A642-C1B578C127C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Гейзер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D5F169-E488-4FA9-A6D7-5B39AFDD79C6}" type="parTrans" cxnId="{8F74BE18-5280-4463-9781-424A284CFE9E}">
      <dgm:prSet/>
      <dgm:spPr/>
      <dgm:t>
        <a:bodyPr/>
        <a:lstStyle/>
        <a:p>
          <a:endParaRPr lang="ru-RU"/>
        </a:p>
      </dgm:t>
    </dgm:pt>
    <dgm:pt modelId="{3630306F-99A4-44E5-849A-EE986782F99E}" type="sibTrans" cxnId="{8F74BE18-5280-4463-9781-424A284CFE9E}">
      <dgm:prSet/>
      <dgm:spPr/>
      <dgm:t>
        <a:bodyPr/>
        <a:lstStyle/>
        <a:p>
          <a:endParaRPr lang="ru-RU"/>
        </a:p>
      </dgm:t>
    </dgm:pt>
    <dgm:pt modelId="{F6B34F33-95E8-442C-B2DA-9107E9B8AB0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Коран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D4C644-C9E9-48BB-8329-8729A25BC4E1}" type="parTrans" cxnId="{D51F8B66-1149-4248-A474-D6E713A2DE5A}">
      <dgm:prSet/>
      <dgm:spPr/>
      <dgm:t>
        <a:bodyPr/>
        <a:lstStyle/>
        <a:p>
          <a:endParaRPr lang="ru-RU"/>
        </a:p>
      </dgm:t>
    </dgm:pt>
    <dgm:pt modelId="{AEA76F98-8B7C-4159-A602-51D65063D4F9}" type="sibTrans" cxnId="{D51F8B66-1149-4248-A474-D6E713A2DE5A}">
      <dgm:prSet/>
      <dgm:spPr/>
      <dgm:t>
        <a:bodyPr/>
        <a:lstStyle/>
        <a:p>
          <a:endParaRPr lang="ru-RU"/>
        </a:p>
      </dgm:t>
    </dgm:pt>
    <dgm:pt modelId="{3CB7952F-CB48-4D91-B4AC-5EC4FEFF026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Аккорд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05E35B-4A38-46B0-A4D9-3649058C2A63}" type="parTrans" cxnId="{6CEE7E76-1BC5-4AC5-9DE9-6B6D63CFFCAF}">
      <dgm:prSet/>
      <dgm:spPr/>
      <dgm:t>
        <a:bodyPr/>
        <a:lstStyle/>
        <a:p>
          <a:endParaRPr lang="ru-RU"/>
        </a:p>
      </dgm:t>
    </dgm:pt>
    <dgm:pt modelId="{8A31810D-9FD9-4217-AC2F-0D2D5779D325}" type="sibTrans" cxnId="{6CEE7E76-1BC5-4AC5-9DE9-6B6D63CFFCAF}">
      <dgm:prSet/>
      <dgm:spPr/>
      <dgm:t>
        <a:bodyPr/>
        <a:lstStyle/>
        <a:p>
          <a:endParaRPr lang="ru-RU"/>
        </a:p>
      </dgm:t>
    </dgm:pt>
    <dgm:pt modelId="{32BAD001-7DAC-4532-92D8-DA53D1AAF8B5}" type="pres">
      <dgm:prSet presAssocID="{B9550D7D-4140-406B-97C7-8125DB5B0D2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39ACDE-2A66-459F-AD8E-C3A55EAF122A}" type="pres">
      <dgm:prSet presAssocID="{5B40AF46-1848-4FA1-A5FA-7B653F51ACED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3EA3E-7D67-46E0-AFCF-F5878B38B70A}" type="pres">
      <dgm:prSet presAssocID="{0E770E72-0AB9-49F9-9FB5-0E31FAEE6BA3}" presName="sibTrans" presStyleCnt="0"/>
      <dgm:spPr/>
    </dgm:pt>
    <dgm:pt modelId="{6A52C546-49A1-4084-81C5-188C33A94823}" type="pres">
      <dgm:prSet presAssocID="{E3612DF4-13CB-43CC-91BC-216EA157AEDD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C98F6-6226-49EF-87A7-270138C8B017}" type="pres">
      <dgm:prSet presAssocID="{137E9A8D-6358-4B17-B9DA-508BAC307464}" presName="sibTrans" presStyleCnt="0"/>
      <dgm:spPr/>
    </dgm:pt>
    <dgm:pt modelId="{978DF178-714F-4A47-8F36-7D3C38806364}" type="pres">
      <dgm:prSet presAssocID="{E265D75E-07DE-4972-A720-B2E5412D0057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F7CD5-CB4B-42BC-B265-5576C4C5F74A}" type="pres">
      <dgm:prSet presAssocID="{D0D13A37-F426-4631-AA87-0184E1884911}" presName="sibTrans" presStyleCnt="0"/>
      <dgm:spPr/>
    </dgm:pt>
    <dgm:pt modelId="{5F065DE2-0B6C-4279-AD12-57E7015AC9BB}" type="pres">
      <dgm:prSet presAssocID="{F2105A5D-B339-4291-A843-AB661612747C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73677-3D03-475A-9C65-D8577F1DA98F}" type="pres">
      <dgm:prSet presAssocID="{852F90F7-089C-4181-9192-3D7CCD84CBAD}" presName="sibTrans" presStyleCnt="0"/>
      <dgm:spPr/>
    </dgm:pt>
    <dgm:pt modelId="{2CC59C66-4CF5-4E8E-B839-394DC75BD8CD}" type="pres">
      <dgm:prSet presAssocID="{A7BDCEDE-F74F-4032-A43B-276DE8D8C6CE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CFFB6-BDE6-47B7-88FF-225B1A103201}" type="pres">
      <dgm:prSet presAssocID="{900DFEE7-E5EA-4A66-87E7-3CA3F5C5FD39}" presName="sibTrans" presStyleCnt="0"/>
      <dgm:spPr/>
    </dgm:pt>
    <dgm:pt modelId="{A85FBEAB-4B58-4A38-8157-F59A8C92A188}" type="pres">
      <dgm:prSet presAssocID="{88826D7B-0CD6-46E8-98E4-D3BEB215592B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734BEA-D409-40B4-9B21-FA4E646184B2}" type="pres">
      <dgm:prSet presAssocID="{7AC2F09D-0A9A-4441-89A3-F989A90851C3}" presName="sibTrans" presStyleCnt="0"/>
      <dgm:spPr/>
    </dgm:pt>
    <dgm:pt modelId="{46C64F38-0947-4730-BFBC-662EEB29AF8E}" type="pres">
      <dgm:prSet presAssocID="{609493B9-6B4C-40B2-98D4-D59AED9FE9B2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85116-EB23-4FA3-A259-67D3282D6039}" type="pres">
      <dgm:prSet presAssocID="{499A58EC-1581-4F0F-9BFC-602B0789B4C5}" presName="sibTrans" presStyleCnt="0"/>
      <dgm:spPr/>
    </dgm:pt>
    <dgm:pt modelId="{1A9A2EFB-28D9-4D63-8092-CBA3E82060CF}" type="pres">
      <dgm:prSet presAssocID="{0A1C8DBC-44EB-4AC4-A642-C1B578C127C3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D1471B-6FA6-47BE-8657-FFA6D64CDEB3}" type="pres">
      <dgm:prSet presAssocID="{3630306F-99A4-44E5-849A-EE986782F99E}" presName="sibTrans" presStyleCnt="0"/>
      <dgm:spPr/>
    </dgm:pt>
    <dgm:pt modelId="{21F020B4-F0ED-471A-A081-E2E01EA496ED}" type="pres">
      <dgm:prSet presAssocID="{F6B34F33-95E8-442C-B2DA-9107E9B8AB0D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30269-509C-4694-89F5-2C0324DFF7CB}" type="pres">
      <dgm:prSet presAssocID="{AEA76F98-8B7C-4159-A602-51D65063D4F9}" presName="sibTrans" presStyleCnt="0"/>
      <dgm:spPr/>
    </dgm:pt>
    <dgm:pt modelId="{AD2DAD68-8BBB-4975-A771-9FF4F414C91F}" type="pres">
      <dgm:prSet presAssocID="{3CB7952F-CB48-4D91-B4AC-5EC4FEFF0263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AEAC3B-BFC5-4162-8B18-58B5DD8227D7}" type="presOf" srcId="{88826D7B-0CD6-46E8-98E4-D3BEB215592B}" destId="{A85FBEAB-4B58-4A38-8157-F59A8C92A188}" srcOrd="0" destOrd="0" presId="urn:microsoft.com/office/officeart/2005/8/layout/default"/>
    <dgm:cxn modelId="{7E9CB1EA-EEE8-46DA-8986-A57C70BB0A69}" type="presOf" srcId="{B9550D7D-4140-406B-97C7-8125DB5B0D22}" destId="{32BAD001-7DAC-4532-92D8-DA53D1AAF8B5}" srcOrd="0" destOrd="0" presId="urn:microsoft.com/office/officeart/2005/8/layout/default"/>
    <dgm:cxn modelId="{1AEA9F74-C109-4F63-B134-C907EEEA1CF2}" srcId="{B9550D7D-4140-406B-97C7-8125DB5B0D22}" destId="{609493B9-6B4C-40B2-98D4-D59AED9FE9B2}" srcOrd="6" destOrd="0" parTransId="{1F68EBAF-2C2E-41E7-984B-32BC99CFA57F}" sibTransId="{499A58EC-1581-4F0F-9BFC-602B0789B4C5}"/>
    <dgm:cxn modelId="{8F74BE18-5280-4463-9781-424A284CFE9E}" srcId="{B9550D7D-4140-406B-97C7-8125DB5B0D22}" destId="{0A1C8DBC-44EB-4AC4-A642-C1B578C127C3}" srcOrd="7" destOrd="0" parTransId="{C9D5F169-E488-4FA9-A6D7-5B39AFDD79C6}" sibTransId="{3630306F-99A4-44E5-849A-EE986782F99E}"/>
    <dgm:cxn modelId="{2A16C49E-63CE-496F-9AFF-8EA02C01ADA8}" srcId="{B9550D7D-4140-406B-97C7-8125DB5B0D22}" destId="{E265D75E-07DE-4972-A720-B2E5412D0057}" srcOrd="2" destOrd="0" parTransId="{018D86FD-173F-434C-A96B-2F636E69905E}" sibTransId="{D0D13A37-F426-4631-AA87-0184E1884911}"/>
    <dgm:cxn modelId="{460CDB84-C713-47E5-A090-EFB9A0C60C55}" type="presOf" srcId="{A7BDCEDE-F74F-4032-A43B-276DE8D8C6CE}" destId="{2CC59C66-4CF5-4E8E-B839-394DC75BD8CD}" srcOrd="0" destOrd="0" presId="urn:microsoft.com/office/officeart/2005/8/layout/default"/>
    <dgm:cxn modelId="{1341AA46-87ED-438A-938B-1D520F9474DA}" type="presOf" srcId="{F2105A5D-B339-4291-A843-AB661612747C}" destId="{5F065DE2-0B6C-4279-AD12-57E7015AC9BB}" srcOrd="0" destOrd="0" presId="urn:microsoft.com/office/officeart/2005/8/layout/default"/>
    <dgm:cxn modelId="{6CEE7E76-1BC5-4AC5-9DE9-6B6D63CFFCAF}" srcId="{B9550D7D-4140-406B-97C7-8125DB5B0D22}" destId="{3CB7952F-CB48-4D91-B4AC-5EC4FEFF0263}" srcOrd="9" destOrd="0" parTransId="{F205E35B-4A38-46B0-A4D9-3649058C2A63}" sibTransId="{8A31810D-9FD9-4217-AC2F-0D2D5779D325}"/>
    <dgm:cxn modelId="{67BAB3CC-053D-4389-9DBB-7093C53BAE7E}" srcId="{B9550D7D-4140-406B-97C7-8125DB5B0D22}" destId="{A7BDCEDE-F74F-4032-A43B-276DE8D8C6CE}" srcOrd="4" destOrd="0" parTransId="{7B26A397-FFC4-4EF3-876C-E1A4D540AD4C}" sibTransId="{900DFEE7-E5EA-4A66-87E7-3CA3F5C5FD39}"/>
    <dgm:cxn modelId="{7770E414-6776-43C9-B42A-E5B79E231232}" type="presOf" srcId="{0A1C8DBC-44EB-4AC4-A642-C1B578C127C3}" destId="{1A9A2EFB-28D9-4D63-8092-CBA3E82060CF}" srcOrd="0" destOrd="0" presId="urn:microsoft.com/office/officeart/2005/8/layout/default"/>
    <dgm:cxn modelId="{AFE52206-E5AF-405C-89F3-A970A85691F9}" type="presOf" srcId="{609493B9-6B4C-40B2-98D4-D59AED9FE9B2}" destId="{46C64F38-0947-4730-BFBC-662EEB29AF8E}" srcOrd="0" destOrd="0" presId="urn:microsoft.com/office/officeart/2005/8/layout/default"/>
    <dgm:cxn modelId="{F5CD0953-278E-4285-BC10-BE5C3492205D}" type="presOf" srcId="{E265D75E-07DE-4972-A720-B2E5412D0057}" destId="{978DF178-714F-4A47-8F36-7D3C38806364}" srcOrd="0" destOrd="0" presId="urn:microsoft.com/office/officeart/2005/8/layout/default"/>
    <dgm:cxn modelId="{76DF6C9C-7284-4F0D-B561-C8E9D894E79D}" type="presOf" srcId="{F6B34F33-95E8-442C-B2DA-9107E9B8AB0D}" destId="{21F020B4-F0ED-471A-A081-E2E01EA496ED}" srcOrd="0" destOrd="0" presId="urn:microsoft.com/office/officeart/2005/8/layout/default"/>
    <dgm:cxn modelId="{F73BDF98-0044-4B32-B118-60992F827E64}" srcId="{B9550D7D-4140-406B-97C7-8125DB5B0D22}" destId="{5B40AF46-1848-4FA1-A5FA-7B653F51ACED}" srcOrd="0" destOrd="0" parTransId="{C261000E-9392-4A2A-9D48-011F7BED8943}" sibTransId="{0E770E72-0AB9-49F9-9FB5-0E31FAEE6BA3}"/>
    <dgm:cxn modelId="{C2E0172C-294B-476B-85A4-40EC245BF169}" srcId="{B9550D7D-4140-406B-97C7-8125DB5B0D22}" destId="{E3612DF4-13CB-43CC-91BC-216EA157AEDD}" srcOrd="1" destOrd="0" parTransId="{ED9BABB5-AB9E-4905-BDD5-7F7486DCF0A5}" sibTransId="{137E9A8D-6358-4B17-B9DA-508BAC307464}"/>
    <dgm:cxn modelId="{1D837AAC-EBCA-404F-BC6D-4D06231C81C4}" srcId="{B9550D7D-4140-406B-97C7-8125DB5B0D22}" destId="{88826D7B-0CD6-46E8-98E4-D3BEB215592B}" srcOrd="5" destOrd="0" parTransId="{77C4CD33-D864-409C-BF9E-194FD0A411AD}" sibTransId="{7AC2F09D-0A9A-4441-89A3-F989A90851C3}"/>
    <dgm:cxn modelId="{7AF1D726-C285-4131-8FB5-908CED020DC3}" type="presOf" srcId="{5B40AF46-1848-4FA1-A5FA-7B653F51ACED}" destId="{2639ACDE-2A66-459F-AD8E-C3A55EAF122A}" srcOrd="0" destOrd="0" presId="urn:microsoft.com/office/officeart/2005/8/layout/default"/>
    <dgm:cxn modelId="{76F4FB8A-1E52-4016-A77A-B362FBB25A51}" type="presOf" srcId="{3CB7952F-CB48-4D91-B4AC-5EC4FEFF0263}" destId="{AD2DAD68-8BBB-4975-A771-9FF4F414C91F}" srcOrd="0" destOrd="0" presId="urn:microsoft.com/office/officeart/2005/8/layout/default"/>
    <dgm:cxn modelId="{3003799F-062E-4EB2-B443-8CF69575D8B8}" srcId="{B9550D7D-4140-406B-97C7-8125DB5B0D22}" destId="{F2105A5D-B339-4291-A843-AB661612747C}" srcOrd="3" destOrd="0" parTransId="{560FEE29-6847-46DC-A87E-3CB9F6EF590C}" sibTransId="{852F90F7-089C-4181-9192-3D7CCD84CBAD}"/>
    <dgm:cxn modelId="{D51F8B66-1149-4248-A474-D6E713A2DE5A}" srcId="{B9550D7D-4140-406B-97C7-8125DB5B0D22}" destId="{F6B34F33-95E8-442C-B2DA-9107E9B8AB0D}" srcOrd="8" destOrd="0" parTransId="{3ED4C644-C9E9-48BB-8329-8729A25BC4E1}" sibTransId="{AEA76F98-8B7C-4159-A602-51D65063D4F9}"/>
    <dgm:cxn modelId="{8EEC7129-CC92-4443-B983-27D47A854C2C}" type="presOf" srcId="{E3612DF4-13CB-43CC-91BC-216EA157AEDD}" destId="{6A52C546-49A1-4084-81C5-188C33A94823}" srcOrd="0" destOrd="0" presId="urn:microsoft.com/office/officeart/2005/8/layout/default"/>
    <dgm:cxn modelId="{913EFC9F-8F06-4478-A77A-CDED38DF99B8}" type="presParOf" srcId="{32BAD001-7DAC-4532-92D8-DA53D1AAF8B5}" destId="{2639ACDE-2A66-459F-AD8E-C3A55EAF122A}" srcOrd="0" destOrd="0" presId="urn:microsoft.com/office/officeart/2005/8/layout/default"/>
    <dgm:cxn modelId="{47042E1D-1004-49DB-B649-09B4B2835B4B}" type="presParOf" srcId="{32BAD001-7DAC-4532-92D8-DA53D1AAF8B5}" destId="{EB53EA3E-7D67-46E0-AFCF-F5878B38B70A}" srcOrd="1" destOrd="0" presId="urn:microsoft.com/office/officeart/2005/8/layout/default"/>
    <dgm:cxn modelId="{87332556-2982-4034-95DF-AC75F3665DDD}" type="presParOf" srcId="{32BAD001-7DAC-4532-92D8-DA53D1AAF8B5}" destId="{6A52C546-49A1-4084-81C5-188C33A94823}" srcOrd="2" destOrd="0" presId="urn:microsoft.com/office/officeart/2005/8/layout/default"/>
    <dgm:cxn modelId="{BC16914F-2022-4D2D-9319-61A6B83DED2D}" type="presParOf" srcId="{32BAD001-7DAC-4532-92D8-DA53D1AAF8B5}" destId="{842C98F6-6226-49EF-87A7-270138C8B017}" srcOrd="3" destOrd="0" presId="urn:microsoft.com/office/officeart/2005/8/layout/default"/>
    <dgm:cxn modelId="{07144F53-EB03-4827-B97C-581367FD7692}" type="presParOf" srcId="{32BAD001-7DAC-4532-92D8-DA53D1AAF8B5}" destId="{978DF178-714F-4A47-8F36-7D3C38806364}" srcOrd="4" destOrd="0" presId="urn:microsoft.com/office/officeart/2005/8/layout/default"/>
    <dgm:cxn modelId="{81367687-32ED-4AF1-83EF-255C00E90282}" type="presParOf" srcId="{32BAD001-7DAC-4532-92D8-DA53D1AAF8B5}" destId="{55DF7CD5-CB4B-42BC-B265-5576C4C5F74A}" srcOrd="5" destOrd="0" presId="urn:microsoft.com/office/officeart/2005/8/layout/default"/>
    <dgm:cxn modelId="{9F2BF041-50DE-4610-BEC6-DE46718550F3}" type="presParOf" srcId="{32BAD001-7DAC-4532-92D8-DA53D1AAF8B5}" destId="{5F065DE2-0B6C-4279-AD12-57E7015AC9BB}" srcOrd="6" destOrd="0" presId="urn:microsoft.com/office/officeart/2005/8/layout/default"/>
    <dgm:cxn modelId="{BF29E082-8D70-4F7E-8CEC-D3EFB8952034}" type="presParOf" srcId="{32BAD001-7DAC-4532-92D8-DA53D1AAF8B5}" destId="{AA073677-3D03-475A-9C65-D8577F1DA98F}" srcOrd="7" destOrd="0" presId="urn:microsoft.com/office/officeart/2005/8/layout/default"/>
    <dgm:cxn modelId="{EEA93688-1A6E-415C-8130-80D36DD24790}" type="presParOf" srcId="{32BAD001-7DAC-4532-92D8-DA53D1AAF8B5}" destId="{2CC59C66-4CF5-4E8E-B839-394DC75BD8CD}" srcOrd="8" destOrd="0" presId="urn:microsoft.com/office/officeart/2005/8/layout/default"/>
    <dgm:cxn modelId="{CC519DBD-C237-4CA6-9CB0-90A1D41D875E}" type="presParOf" srcId="{32BAD001-7DAC-4532-92D8-DA53D1AAF8B5}" destId="{E0FCFFB6-BDE6-47B7-88FF-225B1A103201}" srcOrd="9" destOrd="0" presId="urn:microsoft.com/office/officeart/2005/8/layout/default"/>
    <dgm:cxn modelId="{D4429896-D038-4746-AF57-289B3E1950E9}" type="presParOf" srcId="{32BAD001-7DAC-4532-92D8-DA53D1AAF8B5}" destId="{A85FBEAB-4B58-4A38-8157-F59A8C92A188}" srcOrd="10" destOrd="0" presId="urn:microsoft.com/office/officeart/2005/8/layout/default"/>
    <dgm:cxn modelId="{53684A8D-C9A5-4856-8DC7-106977D858E5}" type="presParOf" srcId="{32BAD001-7DAC-4532-92D8-DA53D1AAF8B5}" destId="{B2734BEA-D409-40B4-9B21-FA4E646184B2}" srcOrd="11" destOrd="0" presId="urn:microsoft.com/office/officeart/2005/8/layout/default"/>
    <dgm:cxn modelId="{FDF8AF9F-85F9-4A60-8C79-789AFF8D2CEF}" type="presParOf" srcId="{32BAD001-7DAC-4532-92D8-DA53D1AAF8B5}" destId="{46C64F38-0947-4730-BFBC-662EEB29AF8E}" srcOrd="12" destOrd="0" presId="urn:microsoft.com/office/officeart/2005/8/layout/default"/>
    <dgm:cxn modelId="{CE7C5A86-D594-4E77-ABBF-72BA0AB2F930}" type="presParOf" srcId="{32BAD001-7DAC-4532-92D8-DA53D1AAF8B5}" destId="{C5485116-EB23-4FA3-A259-67D3282D6039}" srcOrd="13" destOrd="0" presId="urn:microsoft.com/office/officeart/2005/8/layout/default"/>
    <dgm:cxn modelId="{3A7583DB-371F-4CF7-B18C-D5B391E06BC1}" type="presParOf" srcId="{32BAD001-7DAC-4532-92D8-DA53D1AAF8B5}" destId="{1A9A2EFB-28D9-4D63-8092-CBA3E82060CF}" srcOrd="14" destOrd="0" presId="urn:microsoft.com/office/officeart/2005/8/layout/default"/>
    <dgm:cxn modelId="{3E5820A7-1134-48F8-BB56-CAE04513E5BA}" type="presParOf" srcId="{32BAD001-7DAC-4532-92D8-DA53D1AAF8B5}" destId="{48D1471B-6FA6-47BE-8657-FFA6D64CDEB3}" srcOrd="15" destOrd="0" presId="urn:microsoft.com/office/officeart/2005/8/layout/default"/>
    <dgm:cxn modelId="{5137ED78-02FC-419C-8111-79CF1F36B0D5}" type="presParOf" srcId="{32BAD001-7DAC-4532-92D8-DA53D1AAF8B5}" destId="{21F020B4-F0ED-471A-A081-E2E01EA496ED}" srcOrd="16" destOrd="0" presId="urn:microsoft.com/office/officeart/2005/8/layout/default"/>
    <dgm:cxn modelId="{64976B1E-94F4-4CFA-9A86-E73D697090C7}" type="presParOf" srcId="{32BAD001-7DAC-4532-92D8-DA53D1AAF8B5}" destId="{DE930269-509C-4694-89F5-2C0324DFF7CB}" srcOrd="17" destOrd="0" presId="urn:microsoft.com/office/officeart/2005/8/layout/default"/>
    <dgm:cxn modelId="{C70B7E76-8AC4-4ACC-84A3-C8DA70A76D64}" type="presParOf" srcId="{32BAD001-7DAC-4532-92D8-DA53D1AAF8B5}" destId="{AD2DAD68-8BBB-4975-A771-9FF4F414C91F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8731F0-C604-41C9-970A-E9D4B3D11EE9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6EF38D9-070F-4608-BF78-401884950348}">
      <dgm:prSet phldrT="[Текст]"/>
      <dgm:spPr/>
      <dgm:t>
        <a:bodyPr/>
        <a:lstStyle/>
        <a:p>
          <a:r>
            <a:rPr lang="ru-RU" b="1" dirty="0" smtClean="0"/>
            <a:t>Консерватор </a:t>
          </a:r>
          <a:endParaRPr lang="ru-RU" b="1" dirty="0"/>
        </a:p>
      </dgm:t>
    </dgm:pt>
    <dgm:pt modelId="{B37A5B96-B6FE-436B-AA66-3FD08BEF9097}" type="parTrans" cxnId="{0348B70A-3193-4061-9175-B6F70C522176}">
      <dgm:prSet/>
      <dgm:spPr/>
      <dgm:t>
        <a:bodyPr/>
        <a:lstStyle/>
        <a:p>
          <a:endParaRPr lang="ru-RU"/>
        </a:p>
      </dgm:t>
    </dgm:pt>
    <dgm:pt modelId="{D212723A-1A55-46F4-AD0C-41A3E66AF964}" type="sibTrans" cxnId="{0348B70A-3193-4061-9175-B6F70C522176}">
      <dgm:prSet/>
      <dgm:spPr/>
      <dgm:t>
        <a:bodyPr/>
        <a:lstStyle/>
        <a:p>
          <a:endParaRPr lang="ru-RU"/>
        </a:p>
      </dgm:t>
    </dgm:pt>
    <dgm:pt modelId="{6AC7D7FC-8F43-42BF-AC64-81927F415BAF}">
      <dgm:prSet/>
      <dgm:spPr/>
      <dgm:t>
        <a:bodyPr/>
        <a:lstStyle/>
        <a:p>
          <a:r>
            <a:rPr lang="ru-RU" b="1" smtClean="0"/>
            <a:t>Тенденция </a:t>
          </a:r>
          <a:endParaRPr lang="ru-RU" b="1"/>
        </a:p>
      </dgm:t>
    </dgm:pt>
    <dgm:pt modelId="{C7319B73-0249-40CB-BAEA-5696883F6148}" type="parTrans" cxnId="{B2BD0EC7-14CF-49CD-88EF-416FB5A9F142}">
      <dgm:prSet/>
      <dgm:spPr/>
      <dgm:t>
        <a:bodyPr/>
        <a:lstStyle/>
        <a:p>
          <a:endParaRPr lang="ru-RU"/>
        </a:p>
      </dgm:t>
    </dgm:pt>
    <dgm:pt modelId="{0825AC90-26CD-4B6F-803C-F1CC891177E6}" type="sibTrans" cxnId="{B2BD0EC7-14CF-49CD-88EF-416FB5A9F142}">
      <dgm:prSet/>
      <dgm:spPr/>
      <dgm:t>
        <a:bodyPr/>
        <a:lstStyle/>
        <a:p>
          <a:endParaRPr lang="ru-RU"/>
        </a:p>
      </dgm:t>
    </dgm:pt>
    <dgm:pt modelId="{75323B62-3404-4AC1-A3DE-693BD3AD3D75}">
      <dgm:prSet/>
      <dgm:spPr/>
      <dgm:t>
        <a:bodyPr/>
        <a:lstStyle/>
        <a:p>
          <a:r>
            <a:rPr lang="ru-RU" b="1" smtClean="0"/>
            <a:t>Мировоззрение </a:t>
          </a:r>
          <a:endParaRPr lang="ru-RU" b="1"/>
        </a:p>
      </dgm:t>
    </dgm:pt>
    <dgm:pt modelId="{29BF50AB-9EFB-4630-96DA-4D6DA5C55F78}" type="parTrans" cxnId="{0CBAA03A-1F1B-4E03-AC9E-8C02FF7B967F}">
      <dgm:prSet/>
      <dgm:spPr/>
      <dgm:t>
        <a:bodyPr/>
        <a:lstStyle/>
        <a:p>
          <a:endParaRPr lang="ru-RU"/>
        </a:p>
      </dgm:t>
    </dgm:pt>
    <dgm:pt modelId="{41F52608-C3AE-49C5-90E5-402C005A373D}" type="sibTrans" cxnId="{0CBAA03A-1F1B-4E03-AC9E-8C02FF7B967F}">
      <dgm:prSet/>
      <dgm:spPr/>
      <dgm:t>
        <a:bodyPr/>
        <a:lstStyle/>
        <a:p>
          <a:endParaRPr lang="ru-RU"/>
        </a:p>
      </dgm:t>
    </dgm:pt>
    <dgm:pt modelId="{8925A02C-62CF-4987-8ECB-3C2DD1997393}">
      <dgm:prSet/>
      <dgm:spPr/>
      <dgm:t>
        <a:bodyPr/>
        <a:lstStyle/>
        <a:p>
          <a:r>
            <a:rPr lang="ru-RU" b="1" smtClean="0"/>
            <a:t>Демократия </a:t>
          </a:r>
          <a:endParaRPr lang="ru-RU" b="1"/>
        </a:p>
      </dgm:t>
    </dgm:pt>
    <dgm:pt modelId="{9170903A-5669-4739-AA12-F8D38BE2C888}" type="parTrans" cxnId="{0616303D-0727-44A3-B2D3-8C10F764F054}">
      <dgm:prSet/>
      <dgm:spPr/>
      <dgm:t>
        <a:bodyPr/>
        <a:lstStyle/>
        <a:p>
          <a:endParaRPr lang="ru-RU"/>
        </a:p>
      </dgm:t>
    </dgm:pt>
    <dgm:pt modelId="{0B7DFEBE-0824-45F9-AC0E-F3BF977FBACF}" type="sibTrans" cxnId="{0616303D-0727-44A3-B2D3-8C10F764F054}">
      <dgm:prSet/>
      <dgm:spPr/>
      <dgm:t>
        <a:bodyPr/>
        <a:lstStyle/>
        <a:p>
          <a:endParaRPr lang="ru-RU"/>
        </a:p>
      </dgm:t>
    </dgm:pt>
    <dgm:pt modelId="{97F8BAA2-6D89-4064-8358-B4CF9B61A7EC}">
      <dgm:prSet/>
      <dgm:spPr/>
      <dgm:t>
        <a:bodyPr/>
        <a:lstStyle/>
        <a:p>
          <a:r>
            <a:rPr lang="ru-RU" b="1" dirty="0" smtClean="0"/>
            <a:t>Эпигон </a:t>
          </a:r>
          <a:endParaRPr lang="ru-RU" b="1" dirty="0"/>
        </a:p>
      </dgm:t>
    </dgm:pt>
    <dgm:pt modelId="{D0C6D7A6-AE7E-40D1-8EAC-EB14B4623871}" type="parTrans" cxnId="{E393F1EA-3917-4805-AC67-DC8CD7DE6287}">
      <dgm:prSet/>
      <dgm:spPr/>
      <dgm:t>
        <a:bodyPr/>
        <a:lstStyle/>
        <a:p>
          <a:endParaRPr lang="ru-RU"/>
        </a:p>
      </dgm:t>
    </dgm:pt>
    <dgm:pt modelId="{535BBE20-CDE7-4D02-86DF-650203C638EB}" type="sibTrans" cxnId="{E393F1EA-3917-4805-AC67-DC8CD7DE6287}">
      <dgm:prSet/>
      <dgm:spPr/>
      <dgm:t>
        <a:bodyPr/>
        <a:lstStyle/>
        <a:p>
          <a:endParaRPr lang="ru-RU"/>
        </a:p>
      </dgm:t>
    </dgm:pt>
    <dgm:pt modelId="{4F3AAE58-162D-48AC-95EB-62277C770376}">
      <dgm:prSet/>
      <dgm:spPr/>
      <dgm:t>
        <a:bodyPr/>
        <a:lstStyle/>
        <a:p>
          <a:r>
            <a:rPr lang="ru-RU" b="1" smtClean="0"/>
            <a:t>Различный </a:t>
          </a:r>
          <a:endParaRPr lang="ru-RU" b="1"/>
        </a:p>
      </dgm:t>
    </dgm:pt>
    <dgm:pt modelId="{112E518D-6694-41D4-B3DC-C94C76807E25}" type="parTrans" cxnId="{2457B513-5763-48B2-86F3-DAD5561448DF}">
      <dgm:prSet/>
      <dgm:spPr/>
      <dgm:t>
        <a:bodyPr/>
        <a:lstStyle/>
        <a:p>
          <a:endParaRPr lang="ru-RU"/>
        </a:p>
      </dgm:t>
    </dgm:pt>
    <dgm:pt modelId="{71D23584-7029-4196-B7B0-5B37696D366B}" type="sibTrans" cxnId="{2457B513-5763-48B2-86F3-DAD5561448DF}">
      <dgm:prSet/>
      <dgm:spPr/>
      <dgm:t>
        <a:bodyPr/>
        <a:lstStyle/>
        <a:p>
          <a:endParaRPr lang="ru-RU"/>
        </a:p>
      </dgm:t>
    </dgm:pt>
    <dgm:pt modelId="{20202C8C-6D89-45F9-9C50-48B734AE5D5D}">
      <dgm:prSet/>
      <dgm:spPr/>
      <dgm:t>
        <a:bodyPr/>
        <a:lstStyle/>
        <a:p>
          <a:r>
            <a:rPr lang="ru-RU" b="1" dirty="0" smtClean="0"/>
            <a:t>Баллада </a:t>
          </a:r>
          <a:endParaRPr lang="ru-RU" b="1" dirty="0"/>
        </a:p>
      </dgm:t>
    </dgm:pt>
    <dgm:pt modelId="{386C19D0-ADA3-46AD-81B2-7BCB0E4EBFD2}" type="parTrans" cxnId="{633FB0DD-59A4-4F2A-80B5-5CF3158B1F05}">
      <dgm:prSet/>
      <dgm:spPr/>
      <dgm:t>
        <a:bodyPr/>
        <a:lstStyle/>
        <a:p>
          <a:endParaRPr lang="ru-RU"/>
        </a:p>
      </dgm:t>
    </dgm:pt>
    <dgm:pt modelId="{85065963-404D-4171-B1FD-838ABA69590A}" type="sibTrans" cxnId="{633FB0DD-59A4-4F2A-80B5-5CF3158B1F05}">
      <dgm:prSet/>
      <dgm:spPr/>
      <dgm:t>
        <a:bodyPr/>
        <a:lstStyle/>
        <a:p>
          <a:endParaRPr lang="ru-RU"/>
        </a:p>
      </dgm:t>
    </dgm:pt>
    <dgm:pt modelId="{DAD10204-F556-40CE-93A4-10F53F2D08C5}">
      <dgm:prSet/>
      <dgm:spPr/>
      <dgm:t>
        <a:bodyPr/>
        <a:lstStyle/>
        <a:p>
          <a:r>
            <a:rPr lang="ru-RU" b="1" dirty="0" smtClean="0"/>
            <a:t>Многословный </a:t>
          </a:r>
          <a:endParaRPr lang="ru-RU" b="1" dirty="0"/>
        </a:p>
      </dgm:t>
    </dgm:pt>
    <dgm:pt modelId="{7072C9FA-7499-4136-89A2-E959E6C909E6}" type="parTrans" cxnId="{5D8AC13A-A216-470B-BAD2-F3BA7EC851DA}">
      <dgm:prSet/>
      <dgm:spPr/>
      <dgm:t>
        <a:bodyPr/>
        <a:lstStyle/>
        <a:p>
          <a:endParaRPr lang="ru-RU"/>
        </a:p>
      </dgm:t>
    </dgm:pt>
    <dgm:pt modelId="{A515C553-9411-4C93-A4E8-AA048120CA90}" type="sibTrans" cxnId="{5D8AC13A-A216-470B-BAD2-F3BA7EC851DA}">
      <dgm:prSet/>
      <dgm:spPr/>
      <dgm:t>
        <a:bodyPr/>
        <a:lstStyle/>
        <a:p>
          <a:endParaRPr lang="ru-RU"/>
        </a:p>
      </dgm:t>
    </dgm:pt>
    <dgm:pt modelId="{C3D79269-3CDA-4974-8710-61FB42280913}">
      <dgm:prSet/>
      <dgm:spPr/>
      <dgm:t>
        <a:bodyPr/>
        <a:lstStyle/>
        <a:p>
          <a:r>
            <a:rPr lang="ru-RU" b="1" dirty="0" smtClean="0"/>
            <a:t>Эмансипация </a:t>
          </a:r>
          <a:endParaRPr lang="ru-RU" b="1" dirty="0"/>
        </a:p>
      </dgm:t>
    </dgm:pt>
    <dgm:pt modelId="{EA176CC8-CECB-41DF-A82C-3BE5F439D61B}" type="parTrans" cxnId="{11B44FC0-5B34-4188-9CE6-74E67D9CE45E}">
      <dgm:prSet/>
      <dgm:spPr/>
      <dgm:t>
        <a:bodyPr/>
        <a:lstStyle/>
        <a:p>
          <a:endParaRPr lang="ru-RU"/>
        </a:p>
      </dgm:t>
    </dgm:pt>
    <dgm:pt modelId="{32478AB8-9D85-43DF-A905-05647C38E491}" type="sibTrans" cxnId="{11B44FC0-5B34-4188-9CE6-74E67D9CE45E}">
      <dgm:prSet/>
      <dgm:spPr/>
      <dgm:t>
        <a:bodyPr/>
        <a:lstStyle/>
        <a:p>
          <a:endParaRPr lang="ru-RU"/>
        </a:p>
      </dgm:t>
    </dgm:pt>
    <dgm:pt modelId="{62FC33CA-E2BD-4921-A86C-DE9183F0891B}">
      <dgm:prSet/>
      <dgm:spPr/>
      <dgm:t>
        <a:bodyPr/>
        <a:lstStyle/>
        <a:p>
          <a:r>
            <a:rPr lang="ru-RU" b="1" dirty="0" smtClean="0"/>
            <a:t>Приоритет. </a:t>
          </a:r>
          <a:endParaRPr lang="ru-RU" b="1" dirty="0"/>
        </a:p>
      </dgm:t>
    </dgm:pt>
    <dgm:pt modelId="{5FFD9AAA-6408-4183-9D5C-FE1474FE8591}" type="parTrans" cxnId="{5C18B07D-2047-47A1-BFED-A6FA76311FCC}">
      <dgm:prSet/>
      <dgm:spPr/>
      <dgm:t>
        <a:bodyPr/>
        <a:lstStyle/>
        <a:p>
          <a:endParaRPr lang="ru-RU"/>
        </a:p>
      </dgm:t>
    </dgm:pt>
    <dgm:pt modelId="{AB791ED0-713D-4991-9C34-48B2E74B3C67}" type="sibTrans" cxnId="{5C18B07D-2047-47A1-BFED-A6FA76311FCC}">
      <dgm:prSet/>
      <dgm:spPr/>
      <dgm:t>
        <a:bodyPr/>
        <a:lstStyle/>
        <a:p>
          <a:endParaRPr lang="ru-RU"/>
        </a:p>
      </dgm:t>
    </dgm:pt>
    <dgm:pt modelId="{8742F730-AC38-411B-81DE-BA92461BE52D}" type="pres">
      <dgm:prSet presAssocID="{858731F0-C604-41C9-970A-E9D4B3D11EE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761E6C-B544-4DB7-997A-32179EA75496}" type="pres">
      <dgm:prSet presAssocID="{06EF38D9-070F-4608-BF78-40188495034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0CF6B-77A0-4CC6-AF09-1C13BC655634}" type="pres">
      <dgm:prSet presAssocID="{D212723A-1A55-46F4-AD0C-41A3E66AF964}" presName="sibTrans" presStyleCnt="0"/>
      <dgm:spPr/>
    </dgm:pt>
    <dgm:pt modelId="{35F03D21-0FEB-4E43-8ED7-9CEAB1BBADA2}" type="pres">
      <dgm:prSet presAssocID="{6AC7D7FC-8F43-42BF-AC64-81927F415BAF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E768B-7D64-45B1-B64C-4E813B95DCB1}" type="pres">
      <dgm:prSet presAssocID="{0825AC90-26CD-4B6F-803C-F1CC891177E6}" presName="sibTrans" presStyleCnt="0"/>
      <dgm:spPr/>
    </dgm:pt>
    <dgm:pt modelId="{F58C8107-C66F-4BF1-8E72-6F2F8F3E7A34}" type="pres">
      <dgm:prSet presAssocID="{75323B62-3404-4AC1-A3DE-693BD3AD3D75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08570-BD82-445C-A575-499BBA2869A0}" type="pres">
      <dgm:prSet presAssocID="{41F52608-C3AE-49C5-90E5-402C005A373D}" presName="sibTrans" presStyleCnt="0"/>
      <dgm:spPr/>
    </dgm:pt>
    <dgm:pt modelId="{D0AED7B8-4E71-40A3-9279-7389A3D82743}" type="pres">
      <dgm:prSet presAssocID="{8925A02C-62CF-4987-8ECB-3C2DD1997393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79F3B-B2C2-4920-99A2-E87B50DD9A62}" type="pres">
      <dgm:prSet presAssocID="{0B7DFEBE-0824-45F9-AC0E-F3BF977FBACF}" presName="sibTrans" presStyleCnt="0"/>
      <dgm:spPr/>
    </dgm:pt>
    <dgm:pt modelId="{292955ED-2080-4A7F-A896-21997EAE516F}" type="pres">
      <dgm:prSet presAssocID="{97F8BAA2-6D89-4064-8358-B4CF9B61A7EC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24A3D-61CD-43D0-BFF9-C4721108D2A5}" type="pres">
      <dgm:prSet presAssocID="{535BBE20-CDE7-4D02-86DF-650203C638EB}" presName="sibTrans" presStyleCnt="0"/>
      <dgm:spPr/>
    </dgm:pt>
    <dgm:pt modelId="{BD64F469-C6E3-410C-9EF3-1FF8CBA7F42D}" type="pres">
      <dgm:prSet presAssocID="{4F3AAE58-162D-48AC-95EB-62277C77037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F43FB-7D61-437B-AF79-C0094ABE8E41}" type="pres">
      <dgm:prSet presAssocID="{71D23584-7029-4196-B7B0-5B37696D366B}" presName="sibTrans" presStyleCnt="0"/>
      <dgm:spPr/>
    </dgm:pt>
    <dgm:pt modelId="{4E52D2B9-1E7D-4903-8B0C-C97E382B2F15}" type="pres">
      <dgm:prSet presAssocID="{20202C8C-6D89-45F9-9C50-48B734AE5D5D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EFCA5-4642-45F0-9094-DFFF2583F329}" type="pres">
      <dgm:prSet presAssocID="{85065963-404D-4171-B1FD-838ABA69590A}" presName="sibTrans" presStyleCnt="0"/>
      <dgm:spPr/>
    </dgm:pt>
    <dgm:pt modelId="{C5549D6B-D79C-4B46-BEA6-E4E5CCD87387}" type="pres">
      <dgm:prSet presAssocID="{DAD10204-F556-40CE-93A4-10F53F2D08C5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A43F8-EDD5-4D3B-B5EF-11076BB602F2}" type="pres">
      <dgm:prSet presAssocID="{A515C553-9411-4C93-A4E8-AA048120CA90}" presName="sibTrans" presStyleCnt="0"/>
      <dgm:spPr/>
    </dgm:pt>
    <dgm:pt modelId="{81B47025-A472-4E4A-8650-5A7A5CF916E7}" type="pres">
      <dgm:prSet presAssocID="{C3D79269-3CDA-4974-8710-61FB42280913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5ADDD-C98A-4B27-BD79-79CA2462228D}" type="pres">
      <dgm:prSet presAssocID="{32478AB8-9D85-43DF-A905-05647C38E491}" presName="sibTrans" presStyleCnt="0"/>
      <dgm:spPr/>
    </dgm:pt>
    <dgm:pt modelId="{594A93EA-9DB4-4D21-96E5-2E59BF4C9708}" type="pres">
      <dgm:prSet presAssocID="{62FC33CA-E2BD-4921-A86C-DE9183F0891B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BD0EC7-14CF-49CD-88EF-416FB5A9F142}" srcId="{858731F0-C604-41C9-970A-E9D4B3D11EE9}" destId="{6AC7D7FC-8F43-42BF-AC64-81927F415BAF}" srcOrd="1" destOrd="0" parTransId="{C7319B73-0249-40CB-BAEA-5696883F6148}" sibTransId="{0825AC90-26CD-4B6F-803C-F1CC891177E6}"/>
    <dgm:cxn modelId="{0CBAA03A-1F1B-4E03-AC9E-8C02FF7B967F}" srcId="{858731F0-C604-41C9-970A-E9D4B3D11EE9}" destId="{75323B62-3404-4AC1-A3DE-693BD3AD3D75}" srcOrd="2" destOrd="0" parTransId="{29BF50AB-9EFB-4630-96DA-4D6DA5C55F78}" sibTransId="{41F52608-C3AE-49C5-90E5-402C005A373D}"/>
    <dgm:cxn modelId="{9A270D0F-008D-4DC6-802E-E225E83D8DFB}" type="presOf" srcId="{62FC33CA-E2BD-4921-A86C-DE9183F0891B}" destId="{594A93EA-9DB4-4D21-96E5-2E59BF4C9708}" srcOrd="0" destOrd="0" presId="urn:microsoft.com/office/officeart/2005/8/layout/default"/>
    <dgm:cxn modelId="{5D8AC13A-A216-470B-BAD2-F3BA7EC851DA}" srcId="{858731F0-C604-41C9-970A-E9D4B3D11EE9}" destId="{DAD10204-F556-40CE-93A4-10F53F2D08C5}" srcOrd="7" destOrd="0" parTransId="{7072C9FA-7499-4136-89A2-E959E6C909E6}" sibTransId="{A515C553-9411-4C93-A4E8-AA048120CA90}"/>
    <dgm:cxn modelId="{5C18B07D-2047-47A1-BFED-A6FA76311FCC}" srcId="{858731F0-C604-41C9-970A-E9D4B3D11EE9}" destId="{62FC33CA-E2BD-4921-A86C-DE9183F0891B}" srcOrd="9" destOrd="0" parTransId="{5FFD9AAA-6408-4183-9D5C-FE1474FE8591}" sibTransId="{AB791ED0-713D-4991-9C34-48B2E74B3C67}"/>
    <dgm:cxn modelId="{72192831-F0A6-43AD-990F-18707CA5EDD0}" type="presOf" srcId="{6AC7D7FC-8F43-42BF-AC64-81927F415BAF}" destId="{35F03D21-0FEB-4E43-8ED7-9CEAB1BBADA2}" srcOrd="0" destOrd="0" presId="urn:microsoft.com/office/officeart/2005/8/layout/default"/>
    <dgm:cxn modelId="{E393F1EA-3917-4805-AC67-DC8CD7DE6287}" srcId="{858731F0-C604-41C9-970A-E9D4B3D11EE9}" destId="{97F8BAA2-6D89-4064-8358-B4CF9B61A7EC}" srcOrd="4" destOrd="0" parTransId="{D0C6D7A6-AE7E-40D1-8EAC-EB14B4623871}" sibTransId="{535BBE20-CDE7-4D02-86DF-650203C638EB}"/>
    <dgm:cxn modelId="{633FB0DD-59A4-4F2A-80B5-5CF3158B1F05}" srcId="{858731F0-C604-41C9-970A-E9D4B3D11EE9}" destId="{20202C8C-6D89-45F9-9C50-48B734AE5D5D}" srcOrd="6" destOrd="0" parTransId="{386C19D0-ADA3-46AD-81B2-7BCB0E4EBFD2}" sibTransId="{85065963-404D-4171-B1FD-838ABA69590A}"/>
    <dgm:cxn modelId="{AE4A97E5-52B0-4960-9A93-F896B11E7D12}" type="presOf" srcId="{4F3AAE58-162D-48AC-95EB-62277C770376}" destId="{BD64F469-C6E3-410C-9EF3-1FF8CBA7F42D}" srcOrd="0" destOrd="0" presId="urn:microsoft.com/office/officeart/2005/8/layout/default"/>
    <dgm:cxn modelId="{223C4CA8-138D-460C-92C9-EFD388870A1B}" type="presOf" srcId="{858731F0-C604-41C9-970A-E9D4B3D11EE9}" destId="{8742F730-AC38-411B-81DE-BA92461BE52D}" srcOrd="0" destOrd="0" presId="urn:microsoft.com/office/officeart/2005/8/layout/default"/>
    <dgm:cxn modelId="{0348B70A-3193-4061-9175-B6F70C522176}" srcId="{858731F0-C604-41C9-970A-E9D4B3D11EE9}" destId="{06EF38D9-070F-4608-BF78-401884950348}" srcOrd="0" destOrd="0" parTransId="{B37A5B96-B6FE-436B-AA66-3FD08BEF9097}" sibTransId="{D212723A-1A55-46F4-AD0C-41A3E66AF964}"/>
    <dgm:cxn modelId="{BE03E2B4-EF6A-49E8-A2A1-B26CBBB336A0}" type="presOf" srcId="{97F8BAA2-6D89-4064-8358-B4CF9B61A7EC}" destId="{292955ED-2080-4A7F-A896-21997EAE516F}" srcOrd="0" destOrd="0" presId="urn:microsoft.com/office/officeart/2005/8/layout/default"/>
    <dgm:cxn modelId="{05167147-A2D5-437A-ADE9-791687A2147A}" type="presOf" srcId="{06EF38D9-070F-4608-BF78-401884950348}" destId="{D5761E6C-B544-4DB7-997A-32179EA75496}" srcOrd="0" destOrd="0" presId="urn:microsoft.com/office/officeart/2005/8/layout/default"/>
    <dgm:cxn modelId="{ED6D8A26-D326-49B3-8234-C5F8D6CA7D4B}" type="presOf" srcId="{75323B62-3404-4AC1-A3DE-693BD3AD3D75}" destId="{F58C8107-C66F-4BF1-8E72-6F2F8F3E7A34}" srcOrd="0" destOrd="0" presId="urn:microsoft.com/office/officeart/2005/8/layout/default"/>
    <dgm:cxn modelId="{0616303D-0727-44A3-B2D3-8C10F764F054}" srcId="{858731F0-C604-41C9-970A-E9D4B3D11EE9}" destId="{8925A02C-62CF-4987-8ECB-3C2DD1997393}" srcOrd="3" destOrd="0" parTransId="{9170903A-5669-4739-AA12-F8D38BE2C888}" sibTransId="{0B7DFEBE-0824-45F9-AC0E-F3BF977FBACF}"/>
    <dgm:cxn modelId="{DB3F7219-E8D0-4AA3-8BA2-98676CC1A2D9}" type="presOf" srcId="{20202C8C-6D89-45F9-9C50-48B734AE5D5D}" destId="{4E52D2B9-1E7D-4903-8B0C-C97E382B2F15}" srcOrd="0" destOrd="0" presId="urn:microsoft.com/office/officeart/2005/8/layout/default"/>
    <dgm:cxn modelId="{B23C6F79-6D8E-4E57-9FAD-76801309880D}" type="presOf" srcId="{8925A02C-62CF-4987-8ECB-3C2DD1997393}" destId="{D0AED7B8-4E71-40A3-9279-7389A3D82743}" srcOrd="0" destOrd="0" presId="urn:microsoft.com/office/officeart/2005/8/layout/default"/>
    <dgm:cxn modelId="{E123A697-E5B1-47A4-822E-3F64DB1A5C74}" type="presOf" srcId="{DAD10204-F556-40CE-93A4-10F53F2D08C5}" destId="{C5549D6B-D79C-4B46-BEA6-E4E5CCD87387}" srcOrd="0" destOrd="0" presId="urn:microsoft.com/office/officeart/2005/8/layout/default"/>
    <dgm:cxn modelId="{1C55C0B4-69ED-48B2-BB3D-483C1410CC53}" type="presOf" srcId="{C3D79269-3CDA-4974-8710-61FB42280913}" destId="{81B47025-A472-4E4A-8650-5A7A5CF916E7}" srcOrd="0" destOrd="0" presId="urn:microsoft.com/office/officeart/2005/8/layout/default"/>
    <dgm:cxn modelId="{11B44FC0-5B34-4188-9CE6-74E67D9CE45E}" srcId="{858731F0-C604-41C9-970A-E9D4B3D11EE9}" destId="{C3D79269-3CDA-4974-8710-61FB42280913}" srcOrd="8" destOrd="0" parTransId="{EA176CC8-CECB-41DF-A82C-3BE5F439D61B}" sibTransId="{32478AB8-9D85-43DF-A905-05647C38E491}"/>
    <dgm:cxn modelId="{2457B513-5763-48B2-86F3-DAD5561448DF}" srcId="{858731F0-C604-41C9-970A-E9D4B3D11EE9}" destId="{4F3AAE58-162D-48AC-95EB-62277C770376}" srcOrd="5" destOrd="0" parTransId="{112E518D-6694-41D4-B3DC-C94C76807E25}" sibTransId="{71D23584-7029-4196-B7B0-5B37696D366B}"/>
    <dgm:cxn modelId="{6F0F50B5-233D-4D51-B358-26A6C3C8074D}" type="presParOf" srcId="{8742F730-AC38-411B-81DE-BA92461BE52D}" destId="{D5761E6C-B544-4DB7-997A-32179EA75496}" srcOrd="0" destOrd="0" presId="urn:microsoft.com/office/officeart/2005/8/layout/default"/>
    <dgm:cxn modelId="{D880829A-23D9-42B2-B71A-47AE7C30AF58}" type="presParOf" srcId="{8742F730-AC38-411B-81DE-BA92461BE52D}" destId="{B110CF6B-77A0-4CC6-AF09-1C13BC655634}" srcOrd="1" destOrd="0" presId="urn:microsoft.com/office/officeart/2005/8/layout/default"/>
    <dgm:cxn modelId="{C813E3E8-2A0E-4B03-9784-E36EE4CC42C4}" type="presParOf" srcId="{8742F730-AC38-411B-81DE-BA92461BE52D}" destId="{35F03D21-0FEB-4E43-8ED7-9CEAB1BBADA2}" srcOrd="2" destOrd="0" presId="urn:microsoft.com/office/officeart/2005/8/layout/default"/>
    <dgm:cxn modelId="{8D976262-1EFB-41E0-8B0B-96BDC85F7E8C}" type="presParOf" srcId="{8742F730-AC38-411B-81DE-BA92461BE52D}" destId="{A55E768B-7D64-45B1-B64C-4E813B95DCB1}" srcOrd="3" destOrd="0" presId="urn:microsoft.com/office/officeart/2005/8/layout/default"/>
    <dgm:cxn modelId="{C925E76D-383E-4A2C-A78F-2122DD0DA3D3}" type="presParOf" srcId="{8742F730-AC38-411B-81DE-BA92461BE52D}" destId="{F58C8107-C66F-4BF1-8E72-6F2F8F3E7A34}" srcOrd="4" destOrd="0" presId="urn:microsoft.com/office/officeart/2005/8/layout/default"/>
    <dgm:cxn modelId="{19765EE2-7C85-4E19-956D-0A70D6B04238}" type="presParOf" srcId="{8742F730-AC38-411B-81DE-BA92461BE52D}" destId="{BD208570-BD82-445C-A575-499BBA2869A0}" srcOrd="5" destOrd="0" presId="urn:microsoft.com/office/officeart/2005/8/layout/default"/>
    <dgm:cxn modelId="{69B4E852-56C3-4918-A7BC-E6A5D6301A2D}" type="presParOf" srcId="{8742F730-AC38-411B-81DE-BA92461BE52D}" destId="{D0AED7B8-4E71-40A3-9279-7389A3D82743}" srcOrd="6" destOrd="0" presId="urn:microsoft.com/office/officeart/2005/8/layout/default"/>
    <dgm:cxn modelId="{1BA12370-3043-4E8B-ACA8-E92E8D541450}" type="presParOf" srcId="{8742F730-AC38-411B-81DE-BA92461BE52D}" destId="{78D79F3B-B2C2-4920-99A2-E87B50DD9A62}" srcOrd="7" destOrd="0" presId="urn:microsoft.com/office/officeart/2005/8/layout/default"/>
    <dgm:cxn modelId="{4BBF8692-2634-4399-A4AB-70C1D034F8DB}" type="presParOf" srcId="{8742F730-AC38-411B-81DE-BA92461BE52D}" destId="{292955ED-2080-4A7F-A896-21997EAE516F}" srcOrd="8" destOrd="0" presId="urn:microsoft.com/office/officeart/2005/8/layout/default"/>
    <dgm:cxn modelId="{79DC3BE4-38C3-4BC0-8036-C8AB09DC6252}" type="presParOf" srcId="{8742F730-AC38-411B-81DE-BA92461BE52D}" destId="{67B24A3D-61CD-43D0-BFF9-C4721108D2A5}" srcOrd="9" destOrd="0" presId="urn:microsoft.com/office/officeart/2005/8/layout/default"/>
    <dgm:cxn modelId="{50C98810-D16C-4ABE-B00C-0BE442A89D6C}" type="presParOf" srcId="{8742F730-AC38-411B-81DE-BA92461BE52D}" destId="{BD64F469-C6E3-410C-9EF3-1FF8CBA7F42D}" srcOrd="10" destOrd="0" presId="urn:microsoft.com/office/officeart/2005/8/layout/default"/>
    <dgm:cxn modelId="{C20EF69D-011E-4C02-A701-164613CDD86C}" type="presParOf" srcId="{8742F730-AC38-411B-81DE-BA92461BE52D}" destId="{D57F43FB-7D61-437B-AF79-C0094ABE8E41}" srcOrd="11" destOrd="0" presId="urn:microsoft.com/office/officeart/2005/8/layout/default"/>
    <dgm:cxn modelId="{AC5E68E6-D57A-47CF-96C3-9D2D66AEB72D}" type="presParOf" srcId="{8742F730-AC38-411B-81DE-BA92461BE52D}" destId="{4E52D2B9-1E7D-4903-8B0C-C97E382B2F15}" srcOrd="12" destOrd="0" presId="urn:microsoft.com/office/officeart/2005/8/layout/default"/>
    <dgm:cxn modelId="{728CF548-743F-439A-B8C2-330AC5B01CDA}" type="presParOf" srcId="{8742F730-AC38-411B-81DE-BA92461BE52D}" destId="{FB7EFCA5-4642-45F0-9094-DFFF2583F329}" srcOrd="13" destOrd="0" presId="urn:microsoft.com/office/officeart/2005/8/layout/default"/>
    <dgm:cxn modelId="{4A6EF065-3013-4C59-9567-14716EBA0BA8}" type="presParOf" srcId="{8742F730-AC38-411B-81DE-BA92461BE52D}" destId="{C5549D6B-D79C-4B46-BEA6-E4E5CCD87387}" srcOrd="14" destOrd="0" presId="urn:microsoft.com/office/officeart/2005/8/layout/default"/>
    <dgm:cxn modelId="{DFA75C35-759E-4FFA-84B8-D608EDE99378}" type="presParOf" srcId="{8742F730-AC38-411B-81DE-BA92461BE52D}" destId="{13FA43F8-EDD5-4D3B-B5EF-11076BB602F2}" srcOrd="15" destOrd="0" presId="urn:microsoft.com/office/officeart/2005/8/layout/default"/>
    <dgm:cxn modelId="{78D11D42-CA28-4FF2-91E1-BB43A826BA40}" type="presParOf" srcId="{8742F730-AC38-411B-81DE-BA92461BE52D}" destId="{81B47025-A472-4E4A-8650-5A7A5CF916E7}" srcOrd="16" destOrd="0" presId="urn:microsoft.com/office/officeart/2005/8/layout/default"/>
    <dgm:cxn modelId="{8C867254-1F24-42FC-98BC-547EF47242BD}" type="presParOf" srcId="{8742F730-AC38-411B-81DE-BA92461BE52D}" destId="{5DC5ADDD-C98A-4B27-BD79-79CA2462228D}" srcOrd="17" destOrd="0" presId="urn:microsoft.com/office/officeart/2005/8/layout/default"/>
    <dgm:cxn modelId="{0C7883C1-432B-402A-ABA2-8B9D8718254C}" type="presParOf" srcId="{8742F730-AC38-411B-81DE-BA92461BE52D}" destId="{594A93EA-9DB4-4D21-96E5-2E59BF4C97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08B599-C10F-4962-AC99-6B6CC17F29FA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039D252-981E-44CA-B4E1-1D5B54CF441E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1.Фразеологический словарь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32D980-0658-48CC-A1B1-7240127592F0}" type="parTrans" cxnId="{36345AF3-0EFA-4745-A028-7A14718F9FA4}">
      <dgm:prSet/>
      <dgm:spPr/>
      <dgm:t>
        <a:bodyPr/>
        <a:lstStyle/>
        <a:p>
          <a:endParaRPr lang="ru-RU"/>
        </a:p>
      </dgm:t>
    </dgm:pt>
    <dgm:pt modelId="{08CB2E67-2B82-443B-8FD1-2114E7689A24}" type="sibTrans" cxnId="{36345AF3-0EFA-4745-A028-7A14718F9FA4}">
      <dgm:prSet/>
      <dgm:spPr/>
      <dgm:t>
        <a:bodyPr/>
        <a:lstStyle/>
        <a:p>
          <a:endParaRPr lang="ru-RU"/>
        </a:p>
      </dgm:t>
    </dgm:pt>
    <dgm:pt modelId="{8499B121-2D8C-4EB0-A4CA-A33A21F7D0F8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2.Толковый словарь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69BA66-B733-4617-9F22-D1299807D11C}" type="parTrans" cxnId="{8510A9B4-4FB5-4825-BC2D-C40971DFBCAC}">
      <dgm:prSet/>
      <dgm:spPr/>
      <dgm:t>
        <a:bodyPr/>
        <a:lstStyle/>
        <a:p>
          <a:endParaRPr lang="ru-RU"/>
        </a:p>
      </dgm:t>
    </dgm:pt>
    <dgm:pt modelId="{8BEC538A-2AC6-49C8-B0EA-0C4B402E3EC7}" type="sibTrans" cxnId="{8510A9B4-4FB5-4825-BC2D-C40971DFBCAC}">
      <dgm:prSet/>
      <dgm:spPr/>
      <dgm:t>
        <a:bodyPr/>
        <a:lstStyle/>
        <a:p>
          <a:endParaRPr lang="ru-RU"/>
        </a:p>
      </dgm:t>
    </dgm:pt>
    <dgm:pt modelId="{4CEDE0A7-E9D7-4CC7-AA56-AE42E47E379B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3.Словарь иностранных слов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75A8F-1A93-4D1E-A708-A4ECA4A4EA86}" type="parTrans" cxnId="{B1E615F5-0E10-4E2D-B66E-EA4DA7A2B98D}">
      <dgm:prSet/>
      <dgm:spPr/>
      <dgm:t>
        <a:bodyPr/>
        <a:lstStyle/>
        <a:p>
          <a:endParaRPr lang="ru-RU"/>
        </a:p>
      </dgm:t>
    </dgm:pt>
    <dgm:pt modelId="{9277D1FB-DABE-4E59-AB60-47226A974EC5}" type="sibTrans" cxnId="{B1E615F5-0E10-4E2D-B66E-EA4DA7A2B98D}">
      <dgm:prSet/>
      <dgm:spPr/>
      <dgm:t>
        <a:bodyPr/>
        <a:lstStyle/>
        <a:p>
          <a:endParaRPr lang="ru-RU"/>
        </a:p>
      </dgm:t>
    </dgm:pt>
    <dgm:pt modelId="{E90E05A1-BD11-4BE2-9295-B027E2208A42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4.Словарь антонимов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AEBEC9-EC07-4D31-8735-0F045153A692}" type="parTrans" cxnId="{5CF431DD-AC1D-4E7D-B134-BF84DAAB4F04}">
      <dgm:prSet/>
      <dgm:spPr/>
      <dgm:t>
        <a:bodyPr/>
        <a:lstStyle/>
        <a:p>
          <a:endParaRPr lang="ru-RU"/>
        </a:p>
      </dgm:t>
    </dgm:pt>
    <dgm:pt modelId="{73667EE4-05F3-48AD-BCEB-A2780B553BB4}" type="sibTrans" cxnId="{5CF431DD-AC1D-4E7D-B134-BF84DAAB4F04}">
      <dgm:prSet/>
      <dgm:spPr/>
      <dgm:t>
        <a:bodyPr/>
        <a:lstStyle/>
        <a:p>
          <a:endParaRPr lang="ru-RU"/>
        </a:p>
      </dgm:t>
    </dgm:pt>
    <dgm:pt modelId="{B3F45EEB-72A9-427C-851C-ABC082219DC1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5.Словарь эпитетов русского литературного языка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0BBBB0-0327-4782-9710-AF049F5C0D35}" type="parTrans" cxnId="{DB574A5B-E35C-42E7-B02A-28D9381DDB0B}">
      <dgm:prSet/>
      <dgm:spPr/>
      <dgm:t>
        <a:bodyPr/>
        <a:lstStyle/>
        <a:p>
          <a:endParaRPr lang="ru-RU"/>
        </a:p>
      </dgm:t>
    </dgm:pt>
    <dgm:pt modelId="{3CAAF0A7-6BF2-4E11-AB1F-376ADEF89B90}" type="sibTrans" cxnId="{DB574A5B-E35C-42E7-B02A-28D9381DDB0B}">
      <dgm:prSet/>
      <dgm:spPr/>
      <dgm:t>
        <a:bodyPr/>
        <a:lstStyle/>
        <a:p>
          <a:endParaRPr lang="ru-RU"/>
        </a:p>
      </dgm:t>
    </dgm:pt>
    <dgm:pt modelId="{DE575F6A-E3AC-46FC-B6B9-ABC611BF80CB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6. – 7. Этимологический словарь 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5A4744-BA7A-47D2-88DE-CEC3554B90BD}" type="parTrans" cxnId="{EC469763-9D41-45AD-9DCE-9247941C981C}">
      <dgm:prSet/>
      <dgm:spPr/>
      <dgm:t>
        <a:bodyPr/>
        <a:lstStyle/>
        <a:p>
          <a:endParaRPr lang="ru-RU"/>
        </a:p>
      </dgm:t>
    </dgm:pt>
    <dgm:pt modelId="{0B9F494B-9BF0-489B-8531-F8E241A7D6D1}" type="sibTrans" cxnId="{EC469763-9D41-45AD-9DCE-9247941C981C}">
      <dgm:prSet/>
      <dgm:spPr/>
      <dgm:t>
        <a:bodyPr/>
        <a:lstStyle/>
        <a:p>
          <a:endParaRPr lang="ru-RU"/>
        </a:p>
      </dgm:t>
    </dgm:pt>
    <dgm:pt modelId="{6D71410F-9F23-4002-8586-5B59FAF9E777}" type="pres">
      <dgm:prSet presAssocID="{4008B599-C10F-4962-AC99-6B6CC17F29F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7F773A-C580-45A5-9C19-46F8DB06E573}" type="pres">
      <dgm:prSet presAssocID="{C039D252-981E-44CA-B4E1-1D5B54CF441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1A70C5-093E-40C2-9175-86A2A6273D2B}" type="pres">
      <dgm:prSet presAssocID="{08CB2E67-2B82-443B-8FD1-2114E7689A24}" presName="sibTrans" presStyleCnt="0"/>
      <dgm:spPr/>
    </dgm:pt>
    <dgm:pt modelId="{9126A953-51E1-4F58-A2D0-0783C2DCA302}" type="pres">
      <dgm:prSet presAssocID="{8499B121-2D8C-4EB0-A4CA-A33A21F7D0F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C64B6-D773-40F6-B9C8-4CCB73B20F29}" type="pres">
      <dgm:prSet presAssocID="{8BEC538A-2AC6-49C8-B0EA-0C4B402E3EC7}" presName="sibTrans" presStyleCnt="0"/>
      <dgm:spPr/>
    </dgm:pt>
    <dgm:pt modelId="{B80C15BB-5C48-4F01-8B4A-DB47DA572B55}" type="pres">
      <dgm:prSet presAssocID="{4CEDE0A7-E9D7-4CC7-AA56-AE42E47E379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22F27-CD23-49F2-B7EA-36270A29E199}" type="pres">
      <dgm:prSet presAssocID="{9277D1FB-DABE-4E59-AB60-47226A974EC5}" presName="sibTrans" presStyleCnt="0"/>
      <dgm:spPr/>
    </dgm:pt>
    <dgm:pt modelId="{E2FEE498-BE71-4EF4-9F2F-622CC96C24A1}" type="pres">
      <dgm:prSet presAssocID="{E90E05A1-BD11-4BE2-9295-B027E2208A4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EA9021-90B8-4384-9542-DF12B888A652}" type="pres">
      <dgm:prSet presAssocID="{73667EE4-05F3-48AD-BCEB-A2780B553BB4}" presName="sibTrans" presStyleCnt="0"/>
      <dgm:spPr/>
    </dgm:pt>
    <dgm:pt modelId="{4EEB0513-1887-453E-A310-FB176AEF3754}" type="pres">
      <dgm:prSet presAssocID="{B3F45EEB-72A9-427C-851C-ABC082219DC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3049A-E201-4AB4-9602-F0AF93F039B9}" type="pres">
      <dgm:prSet presAssocID="{3CAAF0A7-6BF2-4E11-AB1F-376ADEF89B90}" presName="sibTrans" presStyleCnt="0"/>
      <dgm:spPr/>
    </dgm:pt>
    <dgm:pt modelId="{3897E696-9775-4705-A3AE-35FD013227E9}" type="pres">
      <dgm:prSet presAssocID="{DE575F6A-E3AC-46FC-B6B9-ABC611BF80C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574A5B-E35C-42E7-B02A-28D9381DDB0B}" srcId="{4008B599-C10F-4962-AC99-6B6CC17F29FA}" destId="{B3F45EEB-72A9-427C-851C-ABC082219DC1}" srcOrd="4" destOrd="0" parTransId="{BD0BBBB0-0327-4782-9710-AF049F5C0D35}" sibTransId="{3CAAF0A7-6BF2-4E11-AB1F-376ADEF89B90}"/>
    <dgm:cxn modelId="{8510A9B4-4FB5-4825-BC2D-C40971DFBCAC}" srcId="{4008B599-C10F-4962-AC99-6B6CC17F29FA}" destId="{8499B121-2D8C-4EB0-A4CA-A33A21F7D0F8}" srcOrd="1" destOrd="0" parTransId="{7E69BA66-B733-4617-9F22-D1299807D11C}" sibTransId="{8BEC538A-2AC6-49C8-B0EA-0C4B402E3EC7}"/>
    <dgm:cxn modelId="{E294DE76-8E3C-408B-829C-4B7D958E4AF8}" type="presOf" srcId="{C039D252-981E-44CA-B4E1-1D5B54CF441E}" destId="{127F773A-C580-45A5-9C19-46F8DB06E573}" srcOrd="0" destOrd="0" presId="urn:microsoft.com/office/officeart/2005/8/layout/default"/>
    <dgm:cxn modelId="{B1E615F5-0E10-4E2D-B66E-EA4DA7A2B98D}" srcId="{4008B599-C10F-4962-AC99-6B6CC17F29FA}" destId="{4CEDE0A7-E9D7-4CC7-AA56-AE42E47E379B}" srcOrd="2" destOrd="0" parTransId="{6DA75A8F-1A93-4D1E-A708-A4ECA4A4EA86}" sibTransId="{9277D1FB-DABE-4E59-AB60-47226A974EC5}"/>
    <dgm:cxn modelId="{36345AF3-0EFA-4745-A028-7A14718F9FA4}" srcId="{4008B599-C10F-4962-AC99-6B6CC17F29FA}" destId="{C039D252-981E-44CA-B4E1-1D5B54CF441E}" srcOrd="0" destOrd="0" parTransId="{4532D980-0658-48CC-A1B1-7240127592F0}" sibTransId="{08CB2E67-2B82-443B-8FD1-2114E7689A24}"/>
    <dgm:cxn modelId="{5CF431DD-AC1D-4E7D-B134-BF84DAAB4F04}" srcId="{4008B599-C10F-4962-AC99-6B6CC17F29FA}" destId="{E90E05A1-BD11-4BE2-9295-B027E2208A42}" srcOrd="3" destOrd="0" parTransId="{28AEBEC9-EC07-4D31-8735-0F045153A692}" sibTransId="{73667EE4-05F3-48AD-BCEB-A2780B553BB4}"/>
    <dgm:cxn modelId="{D9C1E874-9BEE-485A-AB8C-893EA45EEB56}" type="presOf" srcId="{E90E05A1-BD11-4BE2-9295-B027E2208A42}" destId="{E2FEE498-BE71-4EF4-9F2F-622CC96C24A1}" srcOrd="0" destOrd="0" presId="urn:microsoft.com/office/officeart/2005/8/layout/default"/>
    <dgm:cxn modelId="{D342C954-69EB-4E2E-9878-BCDB847EB9F3}" type="presOf" srcId="{B3F45EEB-72A9-427C-851C-ABC082219DC1}" destId="{4EEB0513-1887-453E-A310-FB176AEF3754}" srcOrd="0" destOrd="0" presId="urn:microsoft.com/office/officeart/2005/8/layout/default"/>
    <dgm:cxn modelId="{970F8848-163F-4DC7-89C3-8C96CD06FFEA}" type="presOf" srcId="{DE575F6A-E3AC-46FC-B6B9-ABC611BF80CB}" destId="{3897E696-9775-4705-A3AE-35FD013227E9}" srcOrd="0" destOrd="0" presId="urn:microsoft.com/office/officeart/2005/8/layout/default"/>
    <dgm:cxn modelId="{9005EAD1-EAA6-4FDE-8E3B-985F4A23D519}" type="presOf" srcId="{4CEDE0A7-E9D7-4CC7-AA56-AE42E47E379B}" destId="{B80C15BB-5C48-4F01-8B4A-DB47DA572B55}" srcOrd="0" destOrd="0" presId="urn:microsoft.com/office/officeart/2005/8/layout/default"/>
    <dgm:cxn modelId="{0152662C-26F9-42A1-86FD-BD1C6CA67F63}" type="presOf" srcId="{8499B121-2D8C-4EB0-A4CA-A33A21F7D0F8}" destId="{9126A953-51E1-4F58-A2D0-0783C2DCA302}" srcOrd="0" destOrd="0" presId="urn:microsoft.com/office/officeart/2005/8/layout/default"/>
    <dgm:cxn modelId="{EC469763-9D41-45AD-9DCE-9247941C981C}" srcId="{4008B599-C10F-4962-AC99-6B6CC17F29FA}" destId="{DE575F6A-E3AC-46FC-B6B9-ABC611BF80CB}" srcOrd="5" destOrd="0" parTransId="{AA5A4744-BA7A-47D2-88DE-CEC3554B90BD}" sibTransId="{0B9F494B-9BF0-489B-8531-F8E241A7D6D1}"/>
    <dgm:cxn modelId="{4805A46D-4877-4771-89D2-3EFA689EA6C0}" type="presOf" srcId="{4008B599-C10F-4962-AC99-6B6CC17F29FA}" destId="{6D71410F-9F23-4002-8586-5B59FAF9E777}" srcOrd="0" destOrd="0" presId="urn:microsoft.com/office/officeart/2005/8/layout/default"/>
    <dgm:cxn modelId="{64831374-B745-4BDA-A7FD-2D8D386E8D46}" type="presParOf" srcId="{6D71410F-9F23-4002-8586-5B59FAF9E777}" destId="{127F773A-C580-45A5-9C19-46F8DB06E573}" srcOrd="0" destOrd="0" presId="urn:microsoft.com/office/officeart/2005/8/layout/default"/>
    <dgm:cxn modelId="{3EBF343F-5D86-46CF-A1FA-957AFB446B52}" type="presParOf" srcId="{6D71410F-9F23-4002-8586-5B59FAF9E777}" destId="{641A70C5-093E-40C2-9175-86A2A6273D2B}" srcOrd="1" destOrd="0" presId="urn:microsoft.com/office/officeart/2005/8/layout/default"/>
    <dgm:cxn modelId="{44CC62CE-EF46-48A7-AAAB-1694816FBB9C}" type="presParOf" srcId="{6D71410F-9F23-4002-8586-5B59FAF9E777}" destId="{9126A953-51E1-4F58-A2D0-0783C2DCA302}" srcOrd="2" destOrd="0" presId="urn:microsoft.com/office/officeart/2005/8/layout/default"/>
    <dgm:cxn modelId="{92EA6489-D395-4809-926E-9B0136D840C7}" type="presParOf" srcId="{6D71410F-9F23-4002-8586-5B59FAF9E777}" destId="{8FDC64B6-D773-40F6-B9C8-4CCB73B20F29}" srcOrd="3" destOrd="0" presId="urn:microsoft.com/office/officeart/2005/8/layout/default"/>
    <dgm:cxn modelId="{CED43C7E-4DCA-48B0-8BC5-3B6068EDAC3A}" type="presParOf" srcId="{6D71410F-9F23-4002-8586-5B59FAF9E777}" destId="{B80C15BB-5C48-4F01-8B4A-DB47DA572B55}" srcOrd="4" destOrd="0" presId="urn:microsoft.com/office/officeart/2005/8/layout/default"/>
    <dgm:cxn modelId="{7F56E093-3EFD-46C6-9EC9-7F2B24E7BD9E}" type="presParOf" srcId="{6D71410F-9F23-4002-8586-5B59FAF9E777}" destId="{D4C22F27-CD23-49F2-B7EA-36270A29E199}" srcOrd="5" destOrd="0" presId="urn:microsoft.com/office/officeart/2005/8/layout/default"/>
    <dgm:cxn modelId="{80D13367-A7B6-4AEE-8F3E-3FF4225AC482}" type="presParOf" srcId="{6D71410F-9F23-4002-8586-5B59FAF9E777}" destId="{E2FEE498-BE71-4EF4-9F2F-622CC96C24A1}" srcOrd="6" destOrd="0" presId="urn:microsoft.com/office/officeart/2005/8/layout/default"/>
    <dgm:cxn modelId="{60BBC101-1880-49A6-A46D-DAA793D60FFF}" type="presParOf" srcId="{6D71410F-9F23-4002-8586-5B59FAF9E777}" destId="{8FEA9021-90B8-4384-9542-DF12B888A652}" srcOrd="7" destOrd="0" presId="urn:microsoft.com/office/officeart/2005/8/layout/default"/>
    <dgm:cxn modelId="{72CDA46C-D4CE-4D53-835A-8B6872238C5D}" type="presParOf" srcId="{6D71410F-9F23-4002-8586-5B59FAF9E777}" destId="{4EEB0513-1887-453E-A310-FB176AEF3754}" srcOrd="8" destOrd="0" presId="urn:microsoft.com/office/officeart/2005/8/layout/default"/>
    <dgm:cxn modelId="{55A22F3C-9491-45B1-8086-FC1831BBD9FB}" type="presParOf" srcId="{6D71410F-9F23-4002-8586-5B59FAF9E777}" destId="{D973049A-E201-4AB4-9602-F0AF93F039B9}" srcOrd="9" destOrd="0" presId="urn:microsoft.com/office/officeart/2005/8/layout/default"/>
    <dgm:cxn modelId="{686334DF-3127-45CA-86CE-B9D6CDD85C92}" type="presParOf" srcId="{6D71410F-9F23-4002-8586-5B59FAF9E777}" destId="{3897E696-9775-4705-A3AE-35FD013227E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D4D27C-E6B5-4322-A8DF-0D260A16BC60}" type="doc">
      <dgm:prSet loTypeId="urn:microsoft.com/office/officeart/2005/8/layout/default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CBE1AF1-361F-4761-AFC7-D20BB196BC76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Канительный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88FD98-9363-4641-80E4-293050AB9F0B}" type="parTrans" cxnId="{A3D05309-126A-49D8-90B3-9BF58F04B7E2}">
      <dgm:prSet/>
      <dgm:spPr/>
      <dgm:t>
        <a:bodyPr/>
        <a:lstStyle/>
        <a:p>
          <a:endParaRPr lang="ru-RU"/>
        </a:p>
      </dgm:t>
    </dgm:pt>
    <dgm:pt modelId="{46A0FCEC-9972-4505-B998-25C2E6ACAA2B}" type="sibTrans" cxnId="{A3D05309-126A-49D8-90B3-9BF58F04B7E2}">
      <dgm:prSet/>
      <dgm:spPr/>
      <dgm:t>
        <a:bodyPr/>
        <a:lstStyle/>
        <a:p>
          <a:endParaRPr lang="ru-RU"/>
        </a:p>
      </dgm:t>
    </dgm:pt>
    <dgm:pt modelId="{BB0A1A51-A04B-479A-BEB2-FF13432324DF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Каприз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8D1C3-6181-489E-9A52-80ADBA9A3103}" type="parTrans" cxnId="{53DB4F65-AF89-4F99-A060-9769755D9CB8}">
      <dgm:prSet/>
      <dgm:spPr/>
      <dgm:t>
        <a:bodyPr/>
        <a:lstStyle/>
        <a:p>
          <a:endParaRPr lang="ru-RU"/>
        </a:p>
      </dgm:t>
    </dgm:pt>
    <dgm:pt modelId="{6728AAE7-79F7-43F1-A5AF-F4E2336063F4}" type="sibTrans" cxnId="{53DB4F65-AF89-4F99-A060-9769755D9CB8}">
      <dgm:prSet/>
      <dgm:spPr/>
      <dgm:t>
        <a:bodyPr/>
        <a:lstStyle/>
        <a:p>
          <a:endParaRPr lang="ru-RU"/>
        </a:p>
      </dgm:t>
    </dgm:pt>
    <dgm:pt modelId="{2806C89B-C742-4A76-94EA-4E1B2FA6008C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Квинтэссенция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DF6313-7C4E-48DB-88EA-936CCEF58BD9}" type="parTrans" cxnId="{F6582EE7-7753-47EE-9536-A475174238C5}">
      <dgm:prSet/>
      <dgm:spPr/>
      <dgm:t>
        <a:bodyPr/>
        <a:lstStyle/>
        <a:p>
          <a:endParaRPr lang="ru-RU"/>
        </a:p>
      </dgm:t>
    </dgm:pt>
    <dgm:pt modelId="{87D63A0A-96A0-4339-8AD0-F82956822F5A}" type="sibTrans" cxnId="{F6582EE7-7753-47EE-9536-A475174238C5}">
      <dgm:prSet/>
      <dgm:spPr/>
      <dgm:t>
        <a:bodyPr/>
        <a:lstStyle/>
        <a:p>
          <a:endParaRPr lang="ru-RU"/>
        </a:p>
      </dgm:t>
    </dgm:pt>
    <dgm:pt modelId="{907067D3-AB43-4074-9402-18BA1B947A14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Колоритный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E33FB5-9BFA-40A6-8751-F93FE37D88AD}" type="parTrans" cxnId="{5C579D51-3346-4392-93D8-F4B0AB0C75E0}">
      <dgm:prSet/>
      <dgm:spPr/>
      <dgm:t>
        <a:bodyPr/>
        <a:lstStyle/>
        <a:p>
          <a:endParaRPr lang="ru-RU"/>
        </a:p>
      </dgm:t>
    </dgm:pt>
    <dgm:pt modelId="{2CB34A93-074E-4677-BF3E-349718FB2409}" type="sibTrans" cxnId="{5C579D51-3346-4392-93D8-F4B0AB0C75E0}">
      <dgm:prSet/>
      <dgm:spPr/>
      <dgm:t>
        <a:bodyPr/>
        <a:lstStyle/>
        <a:p>
          <a:endParaRPr lang="ru-RU"/>
        </a:p>
      </dgm:t>
    </dgm:pt>
    <dgm:pt modelId="{FADBB0AC-796F-485A-8825-D3083FFC8C2C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Комплимент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3A8EB1-80AE-4559-91DD-D49F2B8DFE3B}" type="parTrans" cxnId="{6DDBB6CF-A51F-49CD-8CF4-48FCE6050A03}">
      <dgm:prSet/>
      <dgm:spPr/>
      <dgm:t>
        <a:bodyPr/>
        <a:lstStyle/>
        <a:p>
          <a:endParaRPr lang="ru-RU"/>
        </a:p>
      </dgm:t>
    </dgm:pt>
    <dgm:pt modelId="{3509059B-E997-4571-825B-FF4A33860A56}" type="sibTrans" cxnId="{6DDBB6CF-A51F-49CD-8CF4-48FCE6050A03}">
      <dgm:prSet/>
      <dgm:spPr/>
      <dgm:t>
        <a:bodyPr/>
        <a:lstStyle/>
        <a:p>
          <a:endParaRPr lang="ru-RU"/>
        </a:p>
      </dgm:t>
    </dgm:pt>
    <dgm:pt modelId="{862683A2-86E1-4CCA-A9E7-B185EF0655F6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Конкретизация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E2BEDD-2161-4308-B983-90CF76897940}" type="parTrans" cxnId="{E3B470CD-CCFC-496A-9460-C2BCE2F06F58}">
      <dgm:prSet/>
      <dgm:spPr/>
      <dgm:t>
        <a:bodyPr/>
        <a:lstStyle/>
        <a:p>
          <a:endParaRPr lang="ru-RU"/>
        </a:p>
      </dgm:t>
    </dgm:pt>
    <dgm:pt modelId="{65F8387B-D1FF-4255-AFD9-CE65B1D1C4B9}" type="sibTrans" cxnId="{E3B470CD-CCFC-496A-9460-C2BCE2F06F58}">
      <dgm:prSet/>
      <dgm:spPr/>
      <dgm:t>
        <a:bodyPr/>
        <a:lstStyle/>
        <a:p>
          <a:endParaRPr lang="ru-RU"/>
        </a:p>
      </dgm:t>
    </dgm:pt>
    <dgm:pt modelId="{906A15EF-203F-48DF-9DDE-54A2C74366EE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Конкретно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8529D9-2A8E-442D-ADE9-B27E784C98DA}" type="parTrans" cxnId="{CB83D24B-D858-4F65-B836-F8D77C54FAC6}">
      <dgm:prSet/>
      <dgm:spPr/>
      <dgm:t>
        <a:bodyPr/>
        <a:lstStyle/>
        <a:p>
          <a:endParaRPr lang="ru-RU"/>
        </a:p>
      </dgm:t>
    </dgm:pt>
    <dgm:pt modelId="{61FFC3AE-FBB5-4E7A-8357-5ACF5678405B}" type="sibTrans" cxnId="{CB83D24B-D858-4F65-B836-F8D77C54FAC6}">
      <dgm:prSet/>
      <dgm:spPr/>
      <dgm:t>
        <a:bodyPr/>
        <a:lstStyle/>
        <a:p>
          <a:endParaRPr lang="ru-RU"/>
        </a:p>
      </dgm:t>
    </dgm:pt>
    <dgm:pt modelId="{2A8136E5-F3B0-4CDA-B5E5-71C61D1B09CE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Констатация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EED59A-C64D-4C4A-BD99-C40E0872D705}" type="parTrans" cxnId="{E0FF368C-8816-42D8-8C36-5173F78AD891}">
      <dgm:prSet/>
      <dgm:spPr/>
      <dgm:t>
        <a:bodyPr/>
        <a:lstStyle/>
        <a:p>
          <a:endParaRPr lang="ru-RU"/>
        </a:p>
      </dgm:t>
    </dgm:pt>
    <dgm:pt modelId="{D6BF3D95-0601-4C21-98D3-3ECF5BFFE8A4}" type="sibTrans" cxnId="{E0FF368C-8816-42D8-8C36-5173F78AD891}">
      <dgm:prSet/>
      <dgm:spPr/>
      <dgm:t>
        <a:bodyPr/>
        <a:lstStyle/>
        <a:p>
          <a:endParaRPr lang="ru-RU"/>
        </a:p>
      </dgm:t>
    </dgm:pt>
    <dgm:pt modelId="{9B6BA902-30F2-49E2-B30E-42835FC81CF9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Кошмарный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894305-8658-4361-BEBA-0B609196B4E3}" type="parTrans" cxnId="{D0F6F2AE-6E61-4667-A144-7490694FDA5C}">
      <dgm:prSet/>
      <dgm:spPr/>
      <dgm:t>
        <a:bodyPr/>
        <a:lstStyle/>
        <a:p>
          <a:endParaRPr lang="ru-RU"/>
        </a:p>
      </dgm:t>
    </dgm:pt>
    <dgm:pt modelId="{5B804C76-1DA7-4DAD-92D4-7AD736E685D2}" type="sibTrans" cxnId="{D0F6F2AE-6E61-4667-A144-7490694FDA5C}">
      <dgm:prSet/>
      <dgm:spPr/>
      <dgm:t>
        <a:bodyPr/>
        <a:lstStyle/>
        <a:p>
          <a:endParaRPr lang="ru-RU"/>
        </a:p>
      </dgm:t>
    </dgm:pt>
    <dgm:pt modelId="{64510AD5-53BD-4C7B-944D-3B3C583C7E8D}">
      <dgm:prSet custT="1"/>
      <dgm:spPr/>
      <dgm:t>
        <a:bodyPr/>
        <a:lstStyle/>
        <a:p>
          <a:pPr rtl="0"/>
          <a:r>
            <a:rPr lang="ru-RU" sz="18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A2FCEB-B871-48BD-8DB7-F454E4BCDF4C}" type="parTrans" cxnId="{D61A4AB9-4FDA-467A-A12E-8AB383040182}">
      <dgm:prSet/>
      <dgm:spPr/>
      <dgm:t>
        <a:bodyPr/>
        <a:lstStyle/>
        <a:p>
          <a:endParaRPr lang="ru-RU"/>
        </a:p>
      </dgm:t>
    </dgm:pt>
    <dgm:pt modelId="{6F128F7C-9582-406F-A32F-F3EEF591547D}" type="sibTrans" cxnId="{D61A4AB9-4FDA-467A-A12E-8AB383040182}">
      <dgm:prSet/>
      <dgm:spPr/>
      <dgm:t>
        <a:bodyPr/>
        <a:lstStyle/>
        <a:p>
          <a:endParaRPr lang="ru-RU"/>
        </a:p>
      </dgm:t>
    </dgm:pt>
    <dgm:pt modelId="{2224108C-166C-4BCB-82E6-4C398BDE28CB}" type="pres">
      <dgm:prSet presAssocID="{23D4D27C-E6B5-4322-A8DF-0D260A16BC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6E0F35-860F-4145-BDA8-21D7A0184EC4}" type="pres">
      <dgm:prSet presAssocID="{6CBE1AF1-361F-4761-AFC7-D20BB196BC76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1A333-BC22-41D2-B737-0E5EF83718B3}" type="pres">
      <dgm:prSet presAssocID="{46A0FCEC-9972-4505-B998-25C2E6ACAA2B}" presName="sibTrans" presStyleCnt="0"/>
      <dgm:spPr/>
    </dgm:pt>
    <dgm:pt modelId="{2091F883-63C0-4082-A43C-95E8FFAE9632}" type="pres">
      <dgm:prSet presAssocID="{BB0A1A51-A04B-479A-BEB2-FF13432324DF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4DC91-4E45-4ED3-A6BF-68648CA9A2D0}" type="pres">
      <dgm:prSet presAssocID="{6728AAE7-79F7-43F1-A5AF-F4E2336063F4}" presName="sibTrans" presStyleCnt="0"/>
      <dgm:spPr/>
    </dgm:pt>
    <dgm:pt modelId="{8F09025A-93A5-481A-930A-9EC980F8884B}" type="pres">
      <dgm:prSet presAssocID="{2806C89B-C742-4A76-94EA-4E1B2FA6008C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087D62-AE86-4DF9-8BC2-76F46FDE1AC4}" type="pres">
      <dgm:prSet presAssocID="{87D63A0A-96A0-4339-8AD0-F82956822F5A}" presName="sibTrans" presStyleCnt="0"/>
      <dgm:spPr/>
    </dgm:pt>
    <dgm:pt modelId="{A838B9BA-351F-42C5-A183-0C6397F223CA}" type="pres">
      <dgm:prSet presAssocID="{907067D3-AB43-4074-9402-18BA1B947A14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DF26B-E02D-4173-9C41-54B8DCB770BC}" type="pres">
      <dgm:prSet presAssocID="{2CB34A93-074E-4677-BF3E-349718FB2409}" presName="sibTrans" presStyleCnt="0"/>
      <dgm:spPr/>
    </dgm:pt>
    <dgm:pt modelId="{0B70F747-21DB-4B76-8FD2-7CC0EA0DE127}" type="pres">
      <dgm:prSet presAssocID="{FADBB0AC-796F-485A-8825-D3083FFC8C2C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97C6A-8FF3-42C1-9D60-24D754D33D6D}" type="pres">
      <dgm:prSet presAssocID="{3509059B-E997-4571-825B-FF4A33860A56}" presName="sibTrans" presStyleCnt="0"/>
      <dgm:spPr/>
    </dgm:pt>
    <dgm:pt modelId="{1BA52739-C933-4D56-A288-391327E581D5}" type="pres">
      <dgm:prSet presAssocID="{862683A2-86E1-4CCA-A9E7-B185EF0655F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4FEDB-1752-48C4-B1B6-C9E4CCC9552D}" type="pres">
      <dgm:prSet presAssocID="{65F8387B-D1FF-4255-AFD9-CE65B1D1C4B9}" presName="sibTrans" presStyleCnt="0"/>
      <dgm:spPr/>
    </dgm:pt>
    <dgm:pt modelId="{88CF31CC-671C-4036-8814-0F2B34E12124}" type="pres">
      <dgm:prSet presAssocID="{906A15EF-203F-48DF-9DDE-54A2C74366EE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E22BA-B942-480A-AE27-7B6762B882FC}" type="pres">
      <dgm:prSet presAssocID="{61FFC3AE-FBB5-4E7A-8357-5ACF5678405B}" presName="sibTrans" presStyleCnt="0"/>
      <dgm:spPr/>
    </dgm:pt>
    <dgm:pt modelId="{8108168E-6054-48A1-AB81-8028FF3500E9}" type="pres">
      <dgm:prSet presAssocID="{2A8136E5-F3B0-4CDA-B5E5-71C61D1B09CE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D6B6E-FEF6-4094-8C40-2B4F6474FD56}" type="pres">
      <dgm:prSet presAssocID="{D6BF3D95-0601-4C21-98D3-3ECF5BFFE8A4}" presName="sibTrans" presStyleCnt="0"/>
      <dgm:spPr/>
    </dgm:pt>
    <dgm:pt modelId="{037E5B1B-9732-4E40-8B5B-3FE920B37C79}" type="pres">
      <dgm:prSet presAssocID="{9B6BA902-30F2-49E2-B30E-42835FC81CF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7159C-50E5-4E91-9D17-A66FDED5D689}" type="pres">
      <dgm:prSet presAssocID="{5B804C76-1DA7-4DAD-92D4-7AD736E685D2}" presName="sibTrans" presStyleCnt="0"/>
      <dgm:spPr/>
    </dgm:pt>
    <dgm:pt modelId="{B24E7AAE-5B03-49E7-9137-CAD615E2B800}" type="pres">
      <dgm:prSet presAssocID="{64510AD5-53BD-4C7B-944D-3B3C583C7E8D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185D4-4D17-42CC-8D29-F65D879A8046}" type="presOf" srcId="{BB0A1A51-A04B-479A-BEB2-FF13432324DF}" destId="{2091F883-63C0-4082-A43C-95E8FFAE9632}" srcOrd="0" destOrd="0" presId="urn:microsoft.com/office/officeart/2005/8/layout/default"/>
    <dgm:cxn modelId="{E3B470CD-CCFC-496A-9460-C2BCE2F06F58}" srcId="{23D4D27C-E6B5-4322-A8DF-0D260A16BC60}" destId="{862683A2-86E1-4CCA-A9E7-B185EF0655F6}" srcOrd="5" destOrd="0" parTransId="{19E2BEDD-2161-4308-B983-90CF76897940}" sibTransId="{65F8387B-D1FF-4255-AFD9-CE65B1D1C4B9}"/>
    <dgm:cxn modelId="{7BE042E1-7385-46BB-844D-0DE30A2B30B2}" type="presOf" srcId="{907067D3-AB43-4074-9402-18BA1B947A14}" destId="{A838B9BA-351F-42C5-A183-0C6397F223CA}" srcOrd="0" destOrd="0" presId="urn:microsoft.com/office/officeart/2005/8/layout/default"/>
    <dgm:cxn modelId="{871AB913-2344-497D-BB4C-CE60B7C7A0DB}" type="presOf" srcId="{906A15EF-203F-48DF-9DDE-54A2C74366EE}" destId="{88CF31CC-671C-4036-8814-0F2B34E12124}" srcOrd="0" destOrd="0" presId="urn:microsoft.com/office/officeart/2005/8/layout/default"/>
    <dgm:cxn modelId="{F5511992-546B-4902-A25D-D2F8F0696C80}" type="presOf" srcId="{64510AD5-53BD-4C7B-944D-3B3C583C7E8D}" destId="{B24E7AAE-5B03-49E7-9137-CAD615E2B800}" srcOrd="0" destOrd="0" presId="urn:microsoft.com/office/officeart/2005/8/layout/default"/>
    <dgm:cxn modelId="{292A8F49-6C49-4FA8-BDA3-B97C670B88DA}" type="presOf" srcId="{862683A2-86E1-4CCA-A9E7-B185EF0655F6}" destId="{1BA52739-C933-4D56-A288-391327E581D5}" srcOrd="0" destOrd="0" presId="urn:microsoft.com/office/officeart/2005/8/layout/default"/>
    <dgm:cxn modelId="{85809B3B-AE92-4804-8316-2347FFC5ED05}" type="presOf" srcId="{6CBE1AF1-361F-4761-AFC7-D20BB196BC76}" destId="{406E0F35-860F-4145-BDA8-21D7A0184EC4}" srcOrd="0" destOrd="0" presId="urn:microsoft.com/office/officeart/2005/8/layout/default"/>
    <dgm:cxn modelId="{A3D05309-126A-49D8-90B3-9BF58F04B7E2}" srcId="{23D4D27C-E6B5-4322-A8DF-0D260A16BC60}" destId="{6CBE1AF1-361F-4761-AFC7-D20BB196BC76}" srcOrd="0" destOrd="0" parTransId="{FD88FD98-9363-4641-80E4-293050AB9F0B}" sibTransId="{46A0FCEC-9972-4505-B998-25C2E6ACAA2B}"/>
    <dgm:cxn modelId="{CB83D24B-D858-4F65-B836-F8D77C54FAC6}" srcId="{23D4D27C-E6B5-4322-A8DF-0D260A16BC60}" destId="{906A15EF-203F-48DF-9DDE-54A2C74366EE}" srcOrd="6" destOrd="0" parTransId="{C38529D9-2A8E-442D-ADE9-B27E784C98DA}" sibTransId="{61FFC3AE-FBB5-4E7A-8357-5ACF5678405B}"/>
    <dgm:cxn modelId="{6DDBB6CF-A51F-49CD-8CF4-48FCE6050A03}" srcId="{23D4D27C-E6B5-4322-A8DF-0D260A16BC60}" destId="{FADBB0AC-796F-485A-8825-D3083FFC8C2C}" srcOrd="4" destOrd="0" parTransId="{F23A8EB1-80AE-4559-91DD-D49F2B8DFE3B}" sibTransId="{3509059B-E997-4571-825B-FF4A33860A56}"/>
    <dgm:cxn modelId="{D61A4AB9-4FDA-467A-A12E-8AB383040182}" srcId="{23D4D27C-E6B5-4322-A8DF-0D260A16BC60}" destId="{64510AD5-53BD-4C7B-944D-3B3C583C7E8D}" srcOrd="9" destOrd="0" parTransId="{CCA2FCEB-B871-48BD-8DB7-F454E4BCDF4C}" sibTransId="{6F128F7C-9582-406F-A32F-F3EEF591547D}"/>
    <dgm:cxn modelId="{A8C446CF-386B-4CAB-B177-6D7E3456BCA6}" type="presOf" srcId="{2A8136E5-F3B0-4CDA-B5E5-71C61D1B09CE}" destId="{8108168E-6054-48A1-AB81-8028FF3500E9}" srcOrd="0" destOrd="0" presId="urn:microsoft.com/office/officeart/2005/8/layout/default"/>
    <dgm:cxn modelId="{5C579D51-3346-4392-93D8-F4B0AB0C75E0}" srcId="{23D4D27C-E6B5-4322-A8DF-0D260A16BC60}" destId="{907067D3-AB43-4074-9402-18BA1B947A14}" srcOrd="3" destOrd="0" parTransId="{41E33FB5-9BFA-40A6-8751-F93FE37D88AD}" sibTransId="{2CB34A93-074E-4677-BF3E-349718FB2409}"/>
    <dgm:cxn modelId="{53DB4F65-AF89-4F99-A060-9769755D9CB8}" srcId="{23D4D27C-E6B5-4322-A8DF-0D260A16BC60}" destId="{BB0A1A51-A04B-479A-BEB2-FF13432324DF}" srcOrd="1" destOrd="0" parTransId="{6368D1C3-6181-489E-9A52-80ADBA9A3103}" sibTransId="{6728AAE7-79F7-43F1-A5AF-F4E2336063F4}"/>
    <dgm:cxn modelId="{A2ED472C-23AB-48D7-ACF1-6EE1CECEAFFA}" type="presOf" srcId="{23D4D27C-E6B5-4322-A8DF-0D260A16BC60}" destId="{2224108C-166C-4BCB-82E6-4C398BDE28CB}" srcOrd="0" destOrd="0" presId="urn:microsoft.com/office/officeart/2005/8/layout/default"/>
    <dgm:cxn modelId="{F6582EE7-7753-47EE-9536-A475174238C5}" srcId="{23D4D27C-E6B5-4322-A8DF-0D260A16BC60}" destId="{2806C89B-C742-4A76-94EA-4E1B2FA6008C}" srcOrd="2" destOrd="0" parTransId="{73DF6313-7C4E-48DB-88EA-936CCEF58BD9}" sibTransId="{87D63A0A-96A0-4339-8AD0-F82956822F5A}"/>
    <dgm:cxn modelId="{C7C04C66-D59A-4704-B703-F03D1BF093F8}" type="presOf" srcId="{9B6BA902-30F2-49E2-B30E-42835FC81CF9}" destId="{037E5B1B-9732-4E40-8B5B-3FE920B37C79}" srcOrd="0" destOrd="0" presId="urn:microsoft.com/office/officeart/2005/8/layout/default"/>
    <dgm:cxn modelId="{DE313D0E-2507-4F8D-96D3-FA43127B6935}" type="presOf" srcId="{2806C89B-C742-4A76-94EA-4E1B2FA6008C}" destId="{8F09025A-93A5-481A-930A-9EC980F8884B}" srcOrd="0" destOrd="0" presId="urn:microsoft.com/office/officeart/2005/8/layout/default"/>
    <dgm:cxn modelId="{E0FF368C-8816-42D8-8C36-5173F78AD891}" srcId="{23D4D27C-E6B5-4322-A8DF-0D260A16BC60}" destId="{2A8136E5-F3B0-4CDA-B5E5-71C61D1B09CE}" srcOrd="7" destOrd="0" parTransId="{35EED59A-C64D-4C4A-BD99-C40E0872D705}" sibTransId="{D6BF3D95-0601-4C21-98D3-3ECF5BFFE8A4}"/>
    <dgm:cxn modelId="{959CB543-F201-4168-BBDC-F63A685D5944}" type="presOf" srcId="{FADBB0AC-796F-485A-8825-D3083FFC8C2C}" destId="{0B70F747-21DB-4B76-8FD2-7CC0EA0DE127}" srcOrd="0" destOrd="0" presId="urn:microsoft.com/office/officeart/2005/8/layout/default"/>
    <dgm:cxn modelId="{D0F6F2AE-6E61-4667-A144-7490694FDA5C}" srcId="{23D4D27C-E6B5-4322-A8DF-0D260A16BC60}" destId="{9B6BA902-30F2-49E2-B30E-42835FC81CF9}" srcOrd="8" destOrd="0" parTransId="{BF894305-8658-4361-BEBA-0B609196B4E3}" sibTransId="{5B804C76-1DA7-4DAD-92D4-7AD736E685D2}"/>
    <dgm:cxn modelId="{9882E0B2-1B1C-4EE2-839C-23F75127D19F}" type="presParOf" srcId="{2224108C-166C-4BCB-82E6-4C398BDE28CB}" destId="{406E0F35-860F-4145-BDA8-21D7A0184EC4}" srcOrd="0" destOrd="0" presId="urn:microsoft.com/office/officeart/2005/8/layout/default"/>
    <dgm:cxn modelId="{1C53E4EA-825D-4D44-8858-A24C980FFED1}" type="presParOf" srcId="{2224108C-166C-4BCB-82E6-4C398BDE28CB}" destId="{C971A333-BC22-41D2-B737-0E5EF83718B3}" srcOrd="1" destOrd="0" presId="urn:microsoft.com/office/officeart/2005/8/layout/default"/>
    <dgm:cxn modelId="{3870217A-EA50-4C59-AD1B-29C8A8256A8D}" type="presParOf" srcId="{2224108C-166C-4BCB-82E6-4C398BDE28CB}" destId="{2091F883-63C0-4082-A43C-95E8FFAE9632}" srcOrd="2" destOrd="0" presId="urn:microsoft.com/office/officeart/2005/8/layout/default"/>
    <dgm:cxn modelId="{E2FCCC0C-67C0-4CC1-9A95-7AD93A8E6958}" type="presParOf" srcId="{2224108C-166C-4BCB-82E6-4C398BDE28CB}" destId="{0A34DC91-4E45-4ED3-A6BF-68648CA9A2D0}" srcOrd="3" destOrd="0" presId="urn:microsoft.com/office/officeart/2005/8/layout/default"/>
    <dgm:cxn modelId="{123B1DFD-6B53-4643-9FEC-BC36390ECB82}" type="presParOf" srcId="{2224108C-166C-4BCB-82E6-4C398BDE28CB}" destId="{8F09025A-93A5-481A-930A-9EC980F8884B}" srcOrd="4" destOrd="0" presId="urn:microsoft.com/office/officeart/2005/8/layout/default"/>
    <dgm:cxn modelId="{2280C291-1EA7-4E27-9A26-F2800B0CE831}" type="presParOf" srcId="{2224108C-166C-4BCB-82E6-4C398BDE28CB}" destId="{44087D62-AE86-4DF9-8BC2-76F46FDE1AC4}" srcOrd="5" destOrd="0" presId="urn:microsoft.com/office/officeart/2005/8/layout/default"/>
    <dgm:cxn modelId="{BC5C6221-910C-40FA-8BC0-CF91D5FDFD0A}" type="presParOf" srcId="{2224108C-166C-4BCB-82E6-4C398BDE28CB}" destId="{A838B9BA-351F-42C5-A183-0C6397F223CA}" srcOrd="6" destOrd="0" presId="urn:microsoft.com/office/officeart/2005/8/layout/default"/>
    <dgm:cxn modelId="{4D2386F3-498D-4887-84E5-1CC57DDD8BFD}" type="presParOf" srcId="{2224108C-166C-4BCB-82E6-4C398BDE28CB}" destId="{12EDF26B-E02D-4173-9C41-54B8DCB770BC}" srcOrd="7" destOrd="0" presId="urn:microsoft.com/office/officeart/2005/8/layout/default"/>
    <dgm:cxn modelId="{77BF1224-55EE-40C4-9370-ED19760888F7}" type="presParOf" srcId="{2224108C-166C-4BCB-82E6-4C398BDE28CB}" destId="{0B70F747-21DB-4B76-8FD2-7CC0EA0DE127}" srcOrd="8" destOrd="0" presId="urn:microsoft.com/office/officeart/2005/8/layout/default"/>
    <dgm:cxn modelId="{14DB04B0-6AEF-4EA7-8E36-61A8B570CA18}" type="presParOf" srcId="{2224108C-166C-4BCB-82E6-4C398BDE28CB}" destId="{C0997C6A-8FF3-42C1-9D60-24D754D33D6D}" srcOrd="9" destOrd="0" presId="urn:microsoft.com/office/officeart/2005/8/layout/default"/>
    <dgm:cxn modelId="{11A095D5-4B7E-4410-9064-B5C3EA7969DD}" type="presParOf" srcId="{2224108C-166C-4BCB-82E6-4C398BDE28CB}" destId="{1BA52739-C933-4D56-A288-391327E581D5}" srcOrd="10" destOrd="0" presId="urn:microsoft.com/office/officeart/2005/8/layout/default"/>
    <dgm:cxn modelId="{751A0E3F-C003-44B0-8EAA-5A1ECD676ECE}" type="presParOf" srcId="{2224108C-166C-4BCB-82E6-4C398BDE28CB}" destId="{3404FEDB-1752-48C4-B1B6-C9E4CCC9552D}" srcOrd="11" destOrd="0" presId="urn:microsoft.com/office/officeart/2005/8/layout/default"/>
    <dgm:cxn modelId="{585511E9-ED7A-4B67-8912-AF707980B99C}" type="presParOf" srcId="{2224108C-166C-4BCB-82E6-4C398BDE28CB}" destId="{88CF31CC-671C-4036-8814-0F2B34E12124}" srcOrd="12" destOrd="0" presId="urn:microsoft.com/office/officeart/2005/8/layout/default"/>
    <dgm:cxn modelId="{396E5D77-536A-40C2-A90E-FCC14E848BC5}" type="presParOf" srcId="{2224108C-166C-4BCB-82E6-4C398BDE28CB}" destId="{E8CE22BA-B942-480A-AE27-7B6762B882FC}" srcOrd="13" destOrd="0" presId="urn:microsoft.com/office/officeart/2005/8/layout/default"/>
    <dgm:cxn modelId="{544D2578-E434-4FAC-9CD4-D298F4200831}" type="presParOf" srcId="{2224108C-166C-4BCB-82E6-4C398BDE28CB}" destId="{8108168E-6054-48A1-AB81-8028FF3500E9}" srcOrd="14" destOrd="0" presId="urn:microsoft.com/office/officeart/2005/8/layout/default"/>
    <dgm:cxn modelId="{53CDF632-81E6-4BEF-8163-220096DBAB86}" type="presParOf" srcId="{2224108C-166C-4BCB-82E6-4C398BDE28CB}" destId="{2F2D6B6E-FEF6-4094-8C40-2B4F6474FD56}" srcOrd="15" destOrd="0" presId="urn:microsoft.com/office/officeart/2005/8/layout/default"/>
    <dgm:cxn modelId="{818801E4-4152-4795-9713-DF04DF9C9F7B}" type="presParOf" srcId="{2224108C-166C-4BCB-82E6-4C398BDE28CB}" destId="{037E5B1B-9732-4E40-8B5B-3FE920B37C79}" srcOrd="16" destOrd="0" presId="urn:microsoft.com/office/officeart/2005/8/layout/default"/>
    <dgm:cxn modelId="{E971534C-ECF5-40EC-8C31-CC2A21B6F0A0}" type="presParOf" srcId="{2224108C-166C-4BCB-82E6-4C398BDE28CB}" destId="{45A7159C-50E5-4E91-9D17-A66FDED5D689}" srcOrd="17" destOrd="0" presId="urn:microsoft.com/office/officeart/2005/8/layout/default"/>
    <dgm:cxn modelId="{4A1EEF55-6A48-401F-A66B-D9AF1703049E}" type="presParOf" srcId="{2224108C-166C-4BCB-82E6-4C398BDE28CB}" destId="{B24E7AAE-5B03-49E7-9137-CAD615E2B800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C61977-FEDA-4243-8823-30C2CF6FB5E7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C919AB99-6BD1-4F20-88DA-E81B2B2FF3BF}">
      <dgm:prSet/>
      <dgm:spPr/>
      <dgm:t>
        <a:bodyPr/>
        <a:lstStyle/>
        <a:p>
          <a:pPr rtl="0"/>
          <a:r>
            <a:rPr lang="ru-RU" b="1" smtClean="0"/>
            <a:t>Драматический - </a:t>
          </a:r>
          <a:r>
            <a:rPr lang="ru-RU" b="1" i="1" smtClean="0"/>
            <a:t>драматичный. </a:t>
          </a:r>
          <a:endParaRPr lang="ru-RU"/>
        </a:p>
      </dgm:t>
    </dgm:pt>
    <dgm:pt modelId="{DD5DCF46-9398-4164-B7FB-4E2DFF930BF5}" type="parTrans" cxnId="{8D92B28A-AFA9-4632-B9CA-238ED9291526}">
      <dgm:prSet/>
      <dgm:spPr/>
      <dgm:t>
        <a:bodyPr/>
        <a:lstStyle/>
        <a:p>
          <a:endParaRPr lang="ru-RU"/>
        </a:p>
      </dgm:t>
    </dgm:pt>
    <dgm:pt modelId="{55AE8455-62F8-47AB-A874-2D16AC541775}" type="sibTrans" cxnId="{8D92B28A-AFA9-4632-B9CA-238ED9291526}">
      <dgm:prSet/>
      <dgm:spPr/>
      <dgm:t>
        <a:bodyPr/>
        <a:lstStyle/>
        <a:p>
          <a:endParaRPr lang="ru-RU"/>
        </a:p>
      </dgm:t>
    </dgm:pt>
    <dgm:pt modelId="{C8ACFF8C-C67F-4C6E-A24A-A49FD3FCE0CC}">
      <dgm:prSet/>
      <dgm:spPr/>
      <dgm:t>
        <a:bodyPr/>
        <a:lstStyle/>
        <a:p>
          <a:pPr rtl="0"/>
          <a:r>
            <a:rPr lang="ru-RU" b="1" smtClean="0"/>
            <a:t>Дружеский - </a:t>
          </a:r>
          <a:r>
            <a:rPr lang="ru-RU" b="1" i="1" smtClean="0"/>
            <a:t>дружелюбный. </a:t>
          </a:r>
          <a:endParaRPr lang="ru-RU"/>
        </a:p>
      </dgm:t>
    </dgm:pt>
    <dgm:pt modelId="{B6F69417-4D9E-4C1D-B923-52742A650F4D}" type="parTrans" cxnId="{1BA80402-516D-4895-9760-F655DC6EC730}">
      <dgm:prSet/>
      <dgm:spPr/>
      <dgm:t>
        <a:bodyPr/>
        <a:lstStyle/>
        <a:p>
          <a:endParaRPr lang="ru-RU"/>
        </a:p>
      </dgm:t>
    </dgm:pt>
    <dgm:pt modelId="{5FC7289E-AE21-40C6-8367-A45AC2137084}" type="sibTrans" cxnId="{1BA80402-516D-4895-9760-F655DC6EC730}">
      <dgm:prSet/>
      <dgm:spPr/>
      <dgm:t>
        <a:bodyPr/>
        <a:lstStyle/>
        <a:p>
          <a:endParaRPr lang="ru-RU"/>
        </a:p>
      </dgm:t>
    </dgm:pt>
    <dgm:pt modelId="{BB4AD3CD-366D-4B53-8EC4-D0CBCB583D10}">
      <dgm:prSet/>
      <dgm:spPr/>
      <dgm:t>
        <a:bodyPr/>
        <a:lstStyle/>
        <a:p>
          <a:pPr rtl="0"/>
          <a:r>
            <a:rPr lang="ru-RU" b="1" smtClean="0"/>
            <a:t>Существо - </a:t>
          </a:r>
          <a:r>
            <a:rPr lang="ru-RU" b="1" i="1" smtClean="0"/>
            <a:t>сущность.</a:t>
          </a:r>
          <a:r>
            <a:rPr lang="ru-RU" b="1" smtClean="0"/>
            <a:t> </a:t>
          </a:r>
          <a:endParaRPr lang="ru-RU"/>
        </a:p>
      </dgm:t>
    </dgm:pt>
    <dgm:pt modelId="{9CF98103-A5EF-449E-96C7-DD57658458E8}" type="parTrans" cxnId="{E57A8087-9F9A-4A3D-B2B2-1256BED6B0F9}">
      <dgm:prSet/>
      <dgm:spPr/>
      <dgm:t>
        <a:bodyPr/>
        <a:lstStyle/>
        <a:p>
          <a:endParaRPr lang="ru-RU"/>
        </a:p>
      </dgm:t>
    </dgm:pt>
    <dgm:pt modelId="{9EFCADA3-78B5-4166-9A47-55761FF66D9A}" type="sibTrans" cxnId="{E57A8087-9F9A-4A3D-B2B2-1256BED6B0F9}">
      <dgm:prSet/>
      <dgm:spPr/>
      <dgm:t>
        <a:bodyPr/>
        <a:lstStyle/>
        <a:p>
          <a:endParaRPr lang="ru-RU"/>
        </a:p>
      </dgm:t>
    </dgm:pt>
    <dgm:pt modelId="{09738CE0-F72D-4405-94D5-7B2F461DC85B}">
      <dgm:prSet/>
      <dgm:spPr/>
      <dgm:t>
        <a:bodyPr/>
        <a:lstStyle/>
        <a:p>
          <a:pPr rtl="0"/>
          <a:r>
            <a:rPr lang="ru-RU" b="1" smtClean="0"/>
            <a:t>Единственный - </a:t>
          </a:r>
          <a:r>
            <a:rPr lang="ru-RU" b="1" i="1" smtClean="0"/>
            <a:t>единый. </a:t>
          </a:r>
          <a:endParaRPr lang="ru-RU"/>
        </a:p>
      </dgm:t>
    </dgm:pt>
    <dgm:pt modelId="{0B91A596-C118-4EDE-8F6C-B3142C44C3FA}" type="parTrans" cxnId="{43851355-A0AA-4C93-AAB7-509557296CBB}">
      <dgm:prSet/>
      <dgm:spPr/>
      <dgm:t>
        <a:bodyPr/>
        <a:lstStyle/>
        <a:p>
          <a:endParaRPr lang="ru-RU"/>
        </a:p>
      </dgm:t>
    </dgm:pt>
    <dgm:pt modelId="{C39E8E99-86B6-4C6B-AB40-3B429ADAC60E}" type="sibTrans" cxnId="{43851355-A0AA-4C93-AAB7-509557296CBB}">
      <dgm:prSet/>
      <dgm:spPr/>
      <dgm:t>
        <a:bodyPr/>
        <a:lstStyle/>
        <a:p>
          <a:endParaRPr lang="ru-RU"/>
        </a:p>
      </dgm:t>
    </dgm:pt>
    <dgm:pt modelId="{A64BDC10-CB76-4410-9E5C-474081A0082F}">
      <dgm:prSet/>
      <dgm:spPr/>
      <dgm:t>
        <a:bodyPr/>
        <a:lstStyle/>
        <a:p>
          <a:pPr rtl="0"/>
          <a:r>
            <a:rPr lang="ru-RU" b="1" smtClean="0"/>
            <a:t>Злой - </a:t>
          </a:r>
          <a:r>
            <a:rPr lang="ru-RU" b="1" i="1" smtClean="0"/>
            <a:t>злостный</a:t>
          </a:r>
          <a:r>
            <a:rPr lang="ru-RU" b="1" smtClean="0"/>
            <a:t>. </a:t>
          </a:r>
          <a:endParaRPr lang="ru-RU"/>
        </a:p>
      </dgm:t>
    </dgm:pt>
    <dgm:pt modelId="{05069617-B174-4E94-B3A9-24368F6052CB}" type="parTrans" cxnId="{D10830BE-F64D-4835-ABF2-BE97937110AA}">
      <dgm:prSet/>
      <dgm:spPr/>
      <dgm:t>
        <a:bodyPr/>
        <a:lstStyle/>
        <a:p>
          <a:endParaRPr lang="ru-RU"/>
        </a:p>
      </dgm:t>
    </dgm:pt>
    <dgm:pt modelId="{2B81B537-E57F-4DE3-A639-CBCC98B6979D}" type="sibTrans" cxnId="{D10830BE-F64D-4835-ABF2-BE97937110AA}">
      <dgm:prSet/>
      <dgm:spPr/>
      <dgm:t>
        <a:bodyPr/>
        <a:lstStyle/>
        <a:p>
          <a:endParaRPr lang="ru-RU"/>
        </a:p>
      </dgm:t>
    </dgm:pt>
    <dgm:pt modelId="{07ECCBC1-D427-48CA-A9E8-C49BED524382}">
      <dgm:prSet/>
      <dgm:spPr/>
      <dgm:t>
        <a:bodyPr/>
        <a:lstStyle/>
        <a:p>
          <a:pPr rtl="0"/>
          <a:r>
            <a:rPr lang="ru-RU" b="1" smtClean="0"/>
            <a:t>Искусно - </a:t>
          </a:r>
          <a:r>
            <a:rPr lang="ru-RU" b="1" i="1" smtClean="0"/>
            <a:t>искусственно.</a:t>
          </a:r>
          <a:r>
            <a:rPr lang="ru-RU" b="1" smtClean="0"/>
            <a:t> </a:t>
          </a:r>
          <a:endParaRPr lang="ru-RU"/>
        </a:p>
      </dgm:t>
    </dgm:pt>
    <dgm:pt modelId="{942314A6-DF7D-425F-856F-CFF26AC49369}" type="parTrans" cxnId="{FB2893F4-DBBC-47B0-8F81-17B0C19204FC}">
      <dgm:prSet/>
      <dgm:spPr/>
      <dgm:t>
        <a:bodyPr/>
        <a:lstStyle/>
        <a:p>
          <a:endParaRPr lang="ru-RU"/>
        </a:p>
      </dgm:t>
    </dgm:pt>
    <dgm:pt modelId="{64EC2750-35D0-47C9-BF5E-5921C76B3B1E}" type="sibTrans" cxnId="{FB2893F4-DBBC-47B0-8F81-17B0C19204FC}">
      <dgm:prSet/>
      <dgm:spPr/>
      <dgm:t>
        <a:bodyPr/>
        <a:lstStyle/>
        <a:p>
          <a:endParaRPr lang="ru-RU"/>
        </a:p>
      </dgm:t>
    </dgm:pt>
    <dgm:pt modelId="{0B59CE72-8DAA-4D2E-8533-1A0DD232166C}">
      <dgm:prSet/>
      <dgm:spPr/>
      <dgm:t>
        <a:bodyPr/>
        <a:lstStyle/>
        <a:p>
          <a:pPr rtl="0"/>
          <a:r>
            <a:rPr lang="ru-RU" b="1" smtClean="0"/>
            <a:t>Подпись - </a:t>
          </a:r>
          <a:r>
            <a:rPr lang="ru-RU" b="1" i="1" smtClean="0"/>
            <a:t>роспись. </a:t>
          </a:r>
          <a:endParaRPr lang="ru-RU"/>
        </a:p>
      </dgm:t>
    </dgm:pt>
    <dgm:pt modelId="{888E61BA-37B3-4CEB-8E24-1AEB8FC7FC8A}" type="parTrans" cxnId="{59B55B57-C2A5-46D0-BDCF-68DCEEBC009F}">
      <dgm:prSet/>
      <dgm:spPr/>
      <dgm:t>
        <a:bodyPr/>
        <a:lstStyle/>
        <a:p>
          <a:endParaRPr lang="ru-RU"/>
        </a:p>
      </dgm:t>
    </dgm:pt>
    <dgm:pt modelId="{8738053C-F62C-4712-B251-8CFE043E3C7B}" type="sibTrans" cxnId="{59B55B57-C2A5-46D0-BDCF-68DCEEBC009F}">
      <dgm:prSet/>
      <dgm:spPr/>
      <dgm:t>
        <a:bodyPr/>
        <a:lstStyle/>
        <a:p>
          <a:endParaRPr lang="ru-RU"/>
        </a:p>
      </dgm:t>
    </dgm:pt>
    <dgm:pt modelId="{0C0A12C9-B1CC-4EC2-95CC-3D2A53C8B659}">
      <dgm:prSet/>
      <dgm:spPr/>
      <dgm:t>
        <a:bodyPr/>
        <a:lstStyle/>
        <a:p>
          <a:endParaRPr lang="ru-RU"/>
        </a:p>
      </dgm:t>
    </dgm:pt>
    <dgm:pt modelId="{85E7D203-B66D-484B-BF15-A948D096096D}" type="parTrans" cxnId="{ACE9C8DC-2787-43C4-BB5C-062AC05095ED}">
      <dgm:prSet/>
      <dgm:spPr/>
      <dgm:t>
        <a:bodyPr/>
        <a:lstStyle/>
        <a:p>
          <a:endParaRPr lang="ru-RU"/>
        </a:p>
      </dgm:t>
    </dgm:pt>
    <dgm:pt modelId="{0CDCA21E-3647-4D22-A620-72E4F5E1792E}" type="sibTrans" cxnId="{ACE9C8DC-2787-43C4-BB5C-062AC05095ED}">
      <dgm:prSet/>
      <dgm:spPr/>
      <dgm:t>
        <a:bodyPr/>
        <a:lstStyle/>
        <a:p>
          <a:endParaRPr lang="ru-RU"/>
        </a:p>
      </dgm:t>
    </dgm:pt>
    <dgm:pt modelId="{94991568-F7C4-4AE2-872F-7A7589617B49}" type="pres">
      <dgm:prSet presAssocID="{76C61977-FEDA-4243-8823-30C2CF6FB5E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5ABD04-DDC6-4AD8-A9FF-BD221EE62E64}" type="pres">
      <dgm:prSet presAssocID="{C919AB99-6BD1-4F20-88DA-E81B2B2FF3BF}" presName="circle1" presStyleLbl="node1" presStyleIdx="0" presStyleCnt="7"/>
      <dgm:spPr/>
    </dgm:pt>
    <dgm:pt modelId="{026AE2E0-9A52-455A-AC87-C2016DB77B4F}" type="pres">
      <dgm:prSet presAssocID="{C919AB99-6BD1-4F20-88DA-E81B2B2FF3BF}" presName="space" presStyleCnt="0"/>
      <dgm:spPr/>
    </dgm:pt>
    <dgm:pt modelId="{B7FCBB16-7FF6-4505-A5FD-218C60DC70CB}" type="pres">
      <dgm:prSet presAssocID="{C919AB99-6BD1-4F20-88DA-E81B2B2FF3BF}" presName="rect1" presStyleLbl="alignAcc1" presStyleIdx="0" presStyleCnt="7"/>
      <dgm:spPr/>
      <dgm:t>
        <a:bodyPr/>
        <a:lstStyle/>
        <a:p>
          <a:endParaRPr lang="ru-RU"/>
        </a:p>
      </dgm:t>
    </dgm:pt>
    <dgm:pt modelId="{C874A3D9-F470-4C1A-A94C-19B89FC6637B}" type="pres">
      <dgm:prSet presAssocID="{C8ACFF8C-C67F-4C6E-A24A-A49FD3FCE0CC}" presName="vertSpace2" presStyleLbl="node1" presStyleIdx="0" presStyleCnt="7"/>
      <dgm:spPr/>
    </dgm:pt>
    <dgm:pt modelId="{F74B3D4E-86A2-4F03-9D04-73C38D805223}" type="pres">
      <dgm:prSet presAssocID="{C8ACFF8C-C67F-4C6E-A24A-A49FD3FCE0CC}" presName="circle2" presStyleLbl="node1" presStyleIdx="1" presStyleCnt="7"/>
      <dgm:spPr/>
    </dgm:pt>
    <dgm:pt modelId="{1B870EBB-EBEC-45E7-A366-E04036C653F2}" type="pres">
      <dgm:prSet presAssocID="{C8ACFF8C-C67F-4C6E-A24A-A49FD3FCE0CC}" presName="rect2" presStyleLbl="alignAcc1" presStyleIdx="1" presStyleCnt="7"/>
      <dgm:spPr/>
      <dgm:t>
        <a:bodyPr/>
        <a:lstStyle/>
        <a:p>
          <a:endParaRPr lang="ru-RU"/>
        </a:p>
      </dgm:t>
    </dgm:pt>
    <dgm:pt modelId="{0F502796-EB80-4A0F-B2E4-4A7220291402}" type="pres">
      <dgm:prSet presAssocID="{BB4AD3CD-366D-4B53-8EC4-D0CBCB583D10}" presName="vertSpace3" presStyleLbl="node1" presStyleIdx="1" presStyleCnt="7"/>
      <dgm:spPr/>
    </dgm:pt>
    <dgm:pt modelId="{7B8CD650-652C-44A8-B8F3-2006D06F93AD}" type="pres">
      <dgm:prSet presAssocID="{BB4AD3CD-366D-4B53-8EC4-D0CBCB583D10}" presName="circle3" presStyleLbl="node1" presStyleIdx="2" presStyleCnt="7"/>
      <dgm:spPr/>
    </dgm:pt>
    <dgm:pt modelId="{CD7B60F3-C2C0-4DF8-82AD-B04C34BF6AF4}" type="pres">
      <dgm:prSet presAssocID="{BB4AD3CD-366D-4B53-8EC4-D0CBCB583D10}" presName="rect3" presStyleLbl="alignAcc1" presStyleIdx="2" presStyleCnt="7"/>
      <dgm:spPr/>
      <dgm:t>
        <a:bodyPr/>
        <a:lstStyle/>
        <a:p>
          <a:endParaRPr lang="ru-RU"/>
        </a:p>
      </dgm:t>
    </dgm:pt>
    <dgm:pt modelId="{F89F35E7-C14E-476E-ACDC-3AFA3A7A63F0}" type="pres">
      <dgm:prSet presAssocID="{09738CE0-F72D-4405-94D5-7B2F461DC85B}" presName="vertSpace4" presStyleLbl="node1" presStyleIdx="2" presStyleCnt="7"/>
      <dgm:spPr/>
    </dgm:pt>
    <dgm:pt modelId="{15B96961-4834-4C65-B882-35A34B57EF07}" type="pres">
      <dgm:prSet presAssocID="{09738CE0-F72D-4405-94D5-7B2F461DC85B}" presName="circle4" presStyleLbl="node1" presStyleIdx="3" presStyleCnt="7"/>
      <dgm:spPr/>
    </dgm:pt>
    <dgm:pt modelId="{BB516488-D40A-493C-A451-75FD15F0E373}" type="pres">
      <dgm:prSet presAssocID="{09738CE0-F72D-4405-94D5-7B2F461DC85B}" presName="rect4" presStyleLbl="alignAcc1" presStyleIdx="3" presStyleCnt="7"/>
      <dgm:spPr/>
      <dgm:t>
        <a:bodyPr/>
        <a:lstStyle/>
        <a:p>
          <a:endParaRPr lang="ru-RU"/>
        </a:p>
      </dgm:t>
    </dgm:pt>
    <dgm:pt modelId="{3FD7701C-52C0-40BC-944A-C15166DE44B8}" type="pres">
      <dgm:prSet presAssocID="{A64BDC10-CB76-4410-9E5C-474081A0082F}" presName="vertSpace5" presStyleLbl="node1" presStyleIdx="3" presStyleCnt="7"/>
      <dgm:spPr/>
    </dgm:pt>
    <dgm:pt modelId="{BF656220-F03C-428A-8BC7-FA991FD7CBA1}" type="pres">
      <dgm:prSet presAssocID="{A64BDC10-CB76-4410-9E5C-474081A0082F}" presName="circle5" presStyleLbl="node1" presStyleIdx="4" presStyleCnt="7"/>
      <dgm:spPr/>
    </dgm:pt>
    <dgm:pt modelId="{467D249F-1A7D-45DD-B9F1-1E1D3FE2FD8E}" type="pres">
      <dgm:prSet presAssocID="{A64BDC10-CB76-4410-9E5C-474081A0082F}" presName="rect5" presStyleLbl="alignAcc1" presStyleIdx="4" presStyleCnt="7"/>
      <dgm:spPr/>
      <dgm:t>
        <a:bodyPr/>
        <a:lstStyle/>
        <a:p>
          <a:endParaRPr lang="ru-RU"/>
        </a:p>
      </dgm:t>
    </dgm:pt>
    <dgm:pt modelId="{A15EF898-B9AC-4384-BFCD-B897F30740A9}" type="pres">
      <dgm:prSet presAssocID="{07ECCBC1-D427-48CA-A9E8-C49BED524382}" presName="vertSpace6" presStyleLbl="node1" presStyleIdx="4" presStyleCnt="7"/>
      <dgm:spPr/>
    </dgm:pt>
    <dgm:pt modelId="{2A23A067-61D6-413C-AD64-80EAFAF4129B}" type="pres">
      <dgm:prSet presAssocID="{07ECCBC1-D427-48CA-A9E8-C49BED524382}" presName="circle6" presStyleLbl="node1" presStyleIdx="5" presStyleCnt="7"/>
      <dgm:spPr/>
    </dgm:pt>
    <dgm:pt modelId="{98F09F69-872F-497C-A33F-3C3DC4ED6BDF}" type="pres">
      <dgm:prSet presAssocID="{07ECCBC1-D427-48CA-A9E8-C49BED524382}" presName="rect6" presStyleLbl="alignAcc1" presStyleIdx="5" presStyleCnt="7"/>
      <dgm:spPr/>
      <dgm:t>
        <a:bodyPr/>
        <a:lstStyle/>
        <a:p>
          <a:endParaRPr lang="ru-RU"/>
        </a:p>
      </dgm:t>
    </dgm:pt>
    <dgm:pt modelId="{D19C1A64-18E2-42C1-BE06-898F0F2A8499}" type="pres">
      <dgm:prSet presAssocID="{0B59CE72-8DAA-4D2E-8533-1A0DD232166C}" presName="vertSpace7" presStyleLbl="node1" presStyleIdx="5" presStyleCnt="7"/>
      <dgm:spPr/>
    </dgm:pt>
    <dgm:pt modelId="{ADFE998A-B006-423F-B589-1B0EB36596FB}" type="pres">
      <dgm:prSet presAssocID="{0B59CE72-8DAA-4D2E-8533-1A0DD232166C}" presName="circle7" presStyleLbl="node1" presStyleIdx="6" presStyleCnt="7"/>
      <dgm:spPr/>
    </dgm:pt>
    <dgm:pt modelId="{F58A026C-E9EC-4ABE-BB66-C4632AAB7C89}" type="pres">
      <dgm:prSet presAssocID="{0B59CE72-8DAA-4D2E-8533-1A0DD232166C}" presName="rect7" presStyleLbl="alignAcc1" presStyleIdx="6" presStyleCnt="7"/>
      <dgm:spPr/>
      <dgm:t>
        <a:bodyPr/>
        <a:lstStyle/>
        <a:p>
          <a:endParaRPr lang="ru-RU"/>
        </a:p>
      </dgm:t>
    </dgm:pt>
    <dgm:pt modelId="{AF9A8A5D-D66E-4138-B2FD-E1477A379FCF}" type="pres">
      <dgm:prSet presAssocID="{C919AB99-6BD1-4F20-88DA-E81B2B2FF3BF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CED55-F7AC-4BFF-AB94-B6BFDFFDFD0D}" type="pres">
      <dgm:prSet presAssocID="{C8ACFF8C-C67F-4C6E-A24A-A49FD3FCE0CC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57AE6-B51C-4325-8A3C-EBD56B7B3ECD}" type="pres">
      <dgm:prSet presAssocID="{BB4AD3CD-366D-4B53-8EC4-D0CBCB583D10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DB6C2-CD70-4139-9543-66E7DAA3E4C0}" type="pres">
      <dgm:prSet presAssocID="{09738CE0-F72D-4405-94D5-7B2F461DC85B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845B31-4322-4DE6-8EEF-41A4A2A02989}" type="pres">
      <dgm:prSet presAssocID="{A64BDC10-CB76-4410-9E5C-474081A0082F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76B545-7687-4D61-885A-E89E8D502551}" type="pres">
      <dgm:prSet presAssocID="{07ECCBC1-D427-48CA-A9E8-C49BED524382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BF8-B7CA-475E-A844-AB74360830FC}" type="pres">
      <dgm:prSet presAssocID="{0B59CE72-8DAA-4D2E-8533-1A0DD232166C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1812EC-FF16-4E76-9C92-B709B95E23D1}" type="presOf" srcId="{07ECCBC1-D427-48CA-A9E8-C49BED524382}" destId="{98F09F69-872F-497C-A33F-3C3DC4ED6BDF}" srcOrd="0" destOrd="0" presId="urn:microsoft.com/office/officeart/2005/8/layout/target3"/>
    <dgm:cxn modelId="{43851355-A0AA-4C93-AAB7-509557296CBB}" srcId="{76C61977-FEDA-4243-8823-30C2CF6FB5E7}" destId="{09738CE0-F72D-4405-94D5-7B2F461DC85B}" srcOrd="3" destOrd="0" parTransId="{0B91A596-C118-4EDE-8F6C-B3142C44C3FA}" sibTransId="{C39E8E99-86B6-4C6B-AB40-3B429ADAC60E}"/>
    <dgm:cxn modelId="{8D92B28A-AFA9-4632-B9CA-238ED9291526}" srcId="{76C61977-FEDA-4243-8823-30C2CF6FB5E7}" destId="{C919AB99-6BD1-4F20-88DA-E81B2B2FF3BF}" srcOrd="0" destOrd="0" parTransId="{DD5DCF46-9398-4164-B7FB-4E2DFF930BF5}" sibTransId="{55AE8455-62F8-47AB-A874-2D16AC541775}"/>
    <dgm:cxn modelId="{C6B9E15C-6EEE-4D17-ACF1-0FD5EC2AC5F3}" type="presOf" srcId="{0B59CE72-8DAA-4D2E-8533-1A0DD232166C}" destId="{48F15BF8-B7CA-475E-A844-AB74360830FC}" srcOrd="1" destOrd="0" presId="urn:microsoft.com/office/officeart/2005/8/layout/target3"/>
    <dgm:cxn modelId="{A408CE4B-13DF-44FE-8189-3B26052C5BFD}" type="presOf" srcId="{C919AB99-6BD1-4F20-88DA-E81B2B2FF3BF}" destId="{B7FCBB16-7FF6-4505-A5FD-218C60DC70CB}" srcOrd="0" destOrd="0" presId="urn:microsoft.com/office/officeart/2005/8/layout/target3"/>
    <dgm:cxn modelId="{FB2893F4-DBBC-47B0-8F81-17B0C19204FC}" srcId="{76C61977-FEDA-4243-8823-30C2CF6FB5E7}" destId="{07ECCBC1-D427-48CA-A9E8-C49BED524382}" srcOrd="5" destOrd="0" parTransId="{942314A6-DF7D-425F-856F-CFF26AC49369}" sibTransId="{64EC2750-35D0-47C9-BF5E-5921C76B3B1E}"/>
    <dgm:cxn modelId="{F1329471-AA54-4AE5-BFBD-EF824FA0B790}" type="presOf" srcId="{A64BDC10-CB76-4410-9E5C-474081A0082F}" destId="{467D249F-1A7D-45DD-B9F1-1E1D3FE2FD8E}" srcOrd="0" destOrd="0" presId="urn:microsoft.com/office/officeart/2005/8/layout/target3"/>
    <dgm:cxn modelId="{5CB82CC1-EF71-4C1B-95C7-85C10BDDCFB5}" type="presOf" srcId="{A64BDC10-CB76-4410-9E5C-474081A0082F}" destId="{E3845B31-4322-4DE6-8EEF-41A4A2A02989}" srcOrd="1" destOrd="0" presId="urn:microsoft.com/office/officeart/2005/8/layout/target3"/>
    <dgm:cxn modelId="{CC4C068B-5343-4EE7-8898-10829EBAF637}" type="presOf" srcId="{C8ACFF8C-C67F-4C6E-A24A-A49FD3FCE0CC}" destId="{1B870EBB-EBEC-45E7-A366-E04036C653F2}" srcOrd="0" destOrd="0" presId="urn:microsoft.com/office/officeart/2005/8/layout/target3"/>
    <dgm:cxn modelId="{ACE9C8DC-2787-43C4-BB5C-062AC05095ED}" srcId="{76C61977-FEDA-4243-8823-30C2CF6FB5E7}" destId="{0C0A12C9-B1CC-4EC2-95CC-3D2A53C8B659}" srcOrd="7" destOrd="0" parTransId="{85E7D203-B66D-484B-BF15-A948D096096D}" sibTransId="{0CDCA21E-3647-4D22-A620-72E4F5E1792E}"/>
    <dgm:cxn modelId="{C4EA34DC-2CA0-4B2E-BC12-30ADC1DCB248}" type="presOf" srcId="{0B59CE72-8DAA-4D2E-8533-1A0DD232166C}" destId="{F58A026C-E9EC-4ABE-BB66-C4632AAB7C89}" srcOrd="0" destOrd="0" presId="urn:microsoft.com/office/officeart/2005/8/layout/target3"/>
    <dgm:cxn modelId="{D291466C-2F42-4E03-801B-02777D63FE4F}" type="presOf" srcId="{BB4AD3CD-366D-4B53-8EC4-D0CBCB583D10}" destId="{3B657AE6-B51C-4325-8A3C-EBD56B7B3ECD}" srcOrd="1" destOrd="0" presId="urn:microsoft.com/office/officeart/2005/8/layout/target3"/>
    <dgm:cxn modelId="{1BA80402-516D-4895-9760-F655DC6EC730}" srcId="{76C61977-FEDA-4243-8823-30C2CF6FB5E7}" destId="{C8ACFF8C-C67F-4C6E-A24A-A49FD3FCE0CC}" srcOrd="1" destOrd="0" parTransId="{B6F69417-4D9E-4C1D-B923-52742A650F4D}" sibTransId="{5FC7289E-AE21-40C6-8367-A45AC2137084}"/>
    <dgm:cxn modelId="{248BF6EE-7277-450E-A4A3-60DE7DE0EBC9}" type="presOf" srcId="{BB4AD3CD-366D-4B53-8EC4-D0CBCB583D10}" destId="{CD7B60F3-C2C0-4DF8-82AD-B04C34BF6AF4}" srcOrd="0" destOrd="0" presId="urn:microsoft.com/office/officeart/2005/8/layout/target3"/>
    <dgm:cxn modelId="{24BDB601-5765-45CA-A039-3385E9402280}" type="presOf" srcId="{C8ACFF8C-C67F-4C6E-A24A-A49FD3FCE0CC}" destId="{72FCED55-F7AC-4BFF-AB94-B6BFDFFDFD0D}" srcOrd="1" destOrd="0" presId="urn:microsoft.com/office/officeart/2005/8/layout/target3"/>
    <dgm:cxn modelId="{E57A8087-9F9A-4A3D-B2B2-1256BED6B0F9}" srcId="{76C61977-FEDA-4243-8823-30C2CF6FB5E7}" destId="{BB4AD3CD-366D-4B53-8EC4-D0CBCB583D10}" srcOrd="2" destOrd="0" parTransId="{9CF98103-A5EF-449E-96C7-DD57658458E8}" sibTransId="{9EFCADA3-78B5-4166-9A47-55761FF66D9A}"/>
    <dgm:cxn modelId="{59B55B57-C2A5-46D0-BDCF-68DCEEBC009F}" srcId="{76C61977-FEDA-4243-8823-30C2CF6FB5E7}" destId="{0B59CE72-8DAA-4D2E-8533-1A0DD232166C}" srcOrd="6" destOrd="0" parTransId="{888E61BA-37B3-4CEB-8E24-1AEB8FC7FC8A}" sibTransId="{8738053C-F62C-4712-B251-8CFE043E3C7B}"/>
    <dgm:cxn modelId="{C60FCBEF-B3F3-44E1-8B20-71B50304C4AE}" type="presOf" srcId="{09738CE0-F72D-4405-94D5-7B2F461DC85B}" destId="{A28DB6C2-CD70-4139-9543-66E7DAA3E4C0}" srcOrd="1" destOrd="0" presId="urn:microsoft.com/office/officeart/2005/8/layout/target3"/>
    <dgm:cxn modelId="{6CE46722-93DE-4630-A804-ADE7E49205F6}" type="presOf" srcId="{76C61977-FEDA-4243-8823-30C2CF6FB5E7}" destId="{94991568-F7C4-4AE2-872F-7A7589617B49}" srcOrd="0" destOrd="0" presId="urn:microsoft.com/office/officeart/2005/8/layout/target3"/>
    <dgm:cxn modelId="{2AEB86AB-5761-47D5-9EE7-D061C31BF5C6}" type="presOf" srcId="{07ECCBC1-D427-48CA-A9E8-C49BED524382}" destId="{DF76B545-7687-4D61-885A-E89E8D502551}" srcOrd="1" destOrd="0" presId="urn:microsoft.com/office/officeart/2005/8/layout/target3"/>
    <dgm:cxn modelId="{D10830BE-F64D-4835-ABF2-BE97937110AA}" srcId="{76C61977-FEDA-4243-8823-30C2CF6FB5E7}" destId="{A64BDC10-CB76-4410-9E5C-474081A0082F}" srcOrd="4" destOrd="0" parTransId="{05069617-B174-4E94-B3A9-24368F6052CB}" sibTransId="{2B81B537-E57F-4DE3-A639-CBCC98B6979D}"/>
    <dgm:cxn modelId="{3D357C79-38BE-4633-878C-646AF23E2386}" type="presOf" srcId="{C919AB99-6BD1-4F20-88DA-E81B2B2FF3BF}" destId="{AF9A8A5D-D66E-4138-B2FD-E1477A379FCF}" srcOrd="1" destOrd="0" presId="urn:microsoft.com/office/officeart/2005/8/layout/target3"/>
    <dgm:cxn modelId="{04B2D4C0-3CA6-435C-8F19-832EB1D6E241}" type="presOf" srcId="{09738CE0-F72D-4405-94D5-7B2F461DC85B}" destId="{BB516488-D40A-493C-A451-75FD15F0E373}" srcOrd="0" destOrd="0" presId="urn:microsoft.com/office/officeart/2005/8/layout/target3"/>
    <dgm:cxn modelId="{70BCE8F5-973E-47EB-B151-B8CBBEA071E6}" type="presParOf" srcId="{94991568-F7C4-4AE2-872F-7A7589617B49}" destId="{665ABD04-DDC6-4AD8-A9FF-BD221EE62E64}" srcOrd="0" destOrd="0" presId="urn:microsoft.com/office/officeart/2005/8/layout/target3"/>
    <dgm:cxn modelId="{E9D498AF-19F5-4385-B0A4-49901959CB48}" type="presParOf" srcId="{94991568-F7C4-4AE2-872F-7A7589617B49}" destId="{026AE2E0-9A52-455A-AC87-C2016DB77B4F}" srcOrd="1" destOrd="0" presId="urn:microsoft.com/office/officeart/2005/8/layout/target3"/>
    <dgm:cxn modelId="{58143950-9621-4784-A7C2-A28C7F28724F}" type="presParOf" srcId="{94991568-F7C4-4AE2-872F-7A7589617B49}" destId="{B7FCBB16-7FF6-4505-A5FD-218C60DC70CB}" srcOrd="2" destOrd="0" presId="urn:microsoft.com/office/officeart/2005/8/layout/target3"/>
    <dgm:cxn modelId="{637D1B91-D125-4BEC-A1FE-71F339D72552}" type="presParOf" srcId="{94991568-F7C4-4AE2-872F-7A7589617B49}" destId="{C874A3D9-F470-4C1A-A94C-19B89FC6637B}" srcOrd="3" destOrd="0" presId="urn:microsoft.com/office/officeart/2005/8/layout/target3"/>
    <dgm:cxn modelId="{23260864-AE6A-4615-A344-3F7C112AA48D}" type="presParOf" srcId="{94991568-F7C4-4AE2-872F-7A7589617B49}" destId="{F74B3D4E-86A2-4F03-9D04-73C38D805223}" srcOrd="4" destOrd="0" presId="urn:microsoft.com/office/officeart/2005/8/layout/target3"/>
    <dgm:cxn modelId="{FC3FEF64-452B-409E-9968-D0450C275477}" type="presParOf" srcId="{94991568-F7C4-4AE2-872F-7A7589617B49}" destId="{1B870EBB-EBEC-45E7-A366-E04036C653F2}" srcOrd="5" destOrd="0" presId="urn:microsoft.com/office/officeart/2005/8/layout/target3"/>
    <dgm:cxn modelId="{32330E52-4131-4A82-AC35-699ABF6C5C7E}" type="presParOf" srcId="{94991568-F7C4-4AE2-872F-7A7589617B49}" destId="{0F502796-EB80-4A0F-B2E4-4A7220291402}" srcOrd="6" destOrd="0" presId="urn:microsoft.com/office/officeart/2005/8/layout/target3"/>
    <dgm:cxn modelId="{84B9C5CC-A792-4AFA-BD84-94F723384AE1}" type="presParOf" srcId="{94991568-F7C4-4AE2-872F-7A7589617B49}" destId="{7B8CD650-652C-44A8-B8F3-2006D06F93AD}" srcOrd="7" destOrd="0" presId="urn:microsoft.com/office/officeart/2005/8/layout/target3"/>
    <dgm:cxn modelId="{CF3D8B65-D63A-46E1-8635-E4BD9C0F7D94}" type="presParOf" srcId="{94991568-F7C4-4AE2-872F-7A7589617B49}" destId="{CD7B60F3-C2C0-4DF8-82AD-B04C34BF6AF4}" srcOrd="8" destOrd="0" presId="urn:microsoft.com/office/officeart/2005/8/layout/target3"/>
    <dgm:cxn modelId="{40A34DB6-D1F8-4B57-8F89-E66E76B57342}" type="presParOf" srcId="{94991568-F7C4-4AE2-872F-7A7589617B49}" destId="{F89F35E7-C14E-476E-ACDC-3AFA3A7A63F0}" srcOrd="9" destOrd="0" presId="urn:microsoft.com/office/officeart/2005/8/layout/target3"/>
    <dgm:cxn modelId="{6326663A-D9CE-4243-80F8-A38BCE7255E6}" type="presParOf" srcId="{94991568-F7C4-4AE2-872F-7A7589617B49}" destId="{15B96961-4834-4C65-B882-35A34B57EF07}" srcOrd="10" destOrd="0" presId="urn:microsoft.com/office/officeart/2005/8/layout/target3"/>
    <dgm:cxn modelId="{838C5A91-5271-4138-A6F8-AD1C8B92F37F}" type="presParOf" srcId="{94991568-F7C4-4AE2-872F-7A7589617B49}" destId="{BB516488-D40A-493C-A451-75FD15F0E373}" srcOrd="11" destOrd="0" presId="urn:microsoft.com/office/officeart/2005/8/layout/target3"/>
    <dgm:cxn modelId="{67FA1092-B395-4CBD-83F2-D4CA948F85C9}" type="presParOf" srcId="{94991568-F7C4-4AE2-872F-7A7589617B49}" destId="{3FD7701C-52C0-40BC-944A-C15166DE44B8}" srcOrd="12" destOrd="0" presId="urn:microsoft.com/office/officeart/2005/8/layout/target3"/>
    <dgm:cxn modelId="{FE334A27-1AD1-443A-BD20-C52510F58FF1}" type="presParOf" srcId="{94991568-F7C4-4AE2-872F-7A7589617B49}" destId="{BF656220-F03C-428A-8BC7-FA991FD7CBA1}" srcOrd="13" destOrd="0" presId="urn:microsoft.com/office/officeart/2005/8/layout/target3"/>
    <dgm:cxn modelId="{43DC8043-5B33-499E-A042-1AA2FE010FDA}" type="presParOf" srcId="{94991568-F7C4-4AE2-872F-7A7589617B49}" destId="{467D249F-1A7D-45DD-B9F1-1E1D3FE2FD8E}" srcOrd="14" destOrd="0" presId="urn:microsoft.com/office/officeart/2005/8/layout/target3"/>
    <dgm:cxn modelId="{946D5DCF-6A16-40E5-86E6-4433DC7E7FBD}" type="presParOf" srcId="{94991568-F7C4-4AE2-872F-7A7589617B49}" destId="{A15EF898-B9AC-4384-BFCD-B897F30740A9}" srcOrd="15" destOrd="0" presId="urn:microsoft.com/office/officeart/2005/8/layout/target3"/>
    <dgm:cxn modelId="{887365D1-9CF9-429A-B993-A9C947C58528}" type="presParOf" srcId="{94991568-F7C4-4AE2-872F-7A7589617B49}" destId="{2A23A067-61D6-413C-AD64-80EAFAF4129B}" srcOrd="16" destOrd="0" presId="urn:microsoft.com/office/officeart/2005/8/layout/target3"/>
    <dgm:cxn modelId="{477DE596-CE86-4152-98DF-795D4D3FBDC0}" type="presParOf" srcId="{94991568-F7C4-4AE2-872F-7A7589617B49}" destId="{98F09F69-872F-497C-A33F-3C3DC4ED6BDF}" srcOrd="17" destOrd="0" presId="urn:microsoft.com/office/officeart/2005/8/layout/target3"/>
    <dgm:cxn modelId="{B53D41CE-FE91-42BA-A1CC-52E2267798A9}" type="presParOf" srcId="{94991568-F7C4-4AE2-872F-7A7589617B49}" destId="{D19C1A64-18E2-42C1-BE06-898F0F2A8499}" srcOrd="18" destOrd="0" presId="urn:microsoft.com/office/officeart/2005/8/layout/target3"/>
    <dgm:cxn modelId="{24BA4B71-8F99-4C45-B931-99DE29FEB7C3}" type="presParOf" srcId="{94991568-F7C4-4AE2-872F-7A7589617B49}" destId="{ADFE998A-B006-423F-B589-1B0EB36596FB}" srcOrd="19" destOrd="0" presId="urn:microsoft.com/office/officeart/2005/8/layout/target3"/>
    <dgm:cxn modelId="{0AEFF84C-219B-4115-976C-42C494191390}" type="presParOf" srcId="{94991568-F7C4-4AE2-872F-7A7589617B49}" destId="{F58A026C-E9EC-4ABE-BB66-C4632AAB7C89}" srcOrd="20" destOrd="0" presId="urn:microsoft.com/office/officeart/2005/8/layout/target3"/>
    <dgm:cxn modelId="{DBCCABEF-3B03-40C5-B93B-EC782AB44051}" type="presParOf" srcId="{94991568-F7C4-4AE2-872F-7A7589617B49}" destId="{AF9A8A5D-D66E-4138-B2FD-E1477A379FCF}" srcOrd="21" destOrd="0" presId="urn:microsoft.com/office/officeart/2005/8/layout/target3"/>
    <dgm:cxn modelId="{E6DAF3B8-A28C-4CA8-9426-D4420A6666B2}" type="presParOf" srcId="{94991568-F7C4-4AE2-872F-7A7589617B49}" destId="{72FCED55-F7AC-4BFF-AB94-B6BFDFFDFD0D}" srcOrd="22" destOrd="0" presId="urn:microsoft.com/office/officeart/2005/8/layout/target3"/>
    <dgm:cxn modelId="{5A1F53F6-78E4-4260-8FD9-0E94BD4F436C}" type="presParOf" srcId="{94991568-F7C4-4AE2-872F-7A7589617B49}" destId="{3B657AE6-B51C-4325-8A3C-EBD56B7B3ECD}" srcOrd="23" destOrd="0" presId="urn:microsoft.com/office/officeart/2005/8/layout/target3"/>
    <dgm:cxn modelId="{7C0D9214-3D6D-4883-8FCF-0745E044797C}" type="presParOf" srcId="{94991568-F7C4-4AE2-872F-7A7589617B49}" destId="{A28DB6C2-CD70-4139-9543-66E7DAA3E4C0}" srcOrd="24" destOrd="0" presId="urn:microsoft.com/office/officeart/2005/8/layout/target3"/>
    <dgm:cxn modelId="{11DEFBAE-274D-459F-82F5-176A91FB73BF}" type="presParOf" srcId="{94991568-F7C4-4AE2-872F-7A7589617B49}" destId="{E3845B31-4322-4DE6-8EEF-41A4A2A02989}" srcOrd="25" destOrd="0" presId="urn:microsoft.com/office/officeart/2005/8/layout/target3"/>
    <dgm:cxn modelId="{1DBED091-24A2-450A-A694-7C3CE6F2EE4B}" type="presParOf" srcId="{94991568-F7C4-4AE2-872F-7A7589617B49}" destId="{DF76B545-7687-4D61-885A-E89E8D502551}" srcOrd="26" destOrd="0" presId="urn:microsoft.com/office/officeart/2005/8/layout/target3"/>
    <dgm:cxn modelId="{C493E6C4-023D-4CB7-9451-C4BBF63F3A6C}" type="presParOf" srcId="{94991568-F7C4-4AE2-872F-7A7589617B49}" destId="{48F15BF8-B7CA-475E-A844-AB74360830FC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FC7380-6F65-47D2-A114-78AAD256244D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93DE434-CC96-47E9-882B-F1D369C48CCE}">
      <dgm:prSet phldrT="[Текст]"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– 10, 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D4629D-6EFC-409C-8E9B-2E89C7436267}" type="parTrans" cxnId="{A5303A0B-9BAB-4F18-88DD-A118774754E7}">
      <dgm:prSet/>
      <dgm:spPr/>
      <dgm:t>
        <a:bodyPr/>
        <a:lstStyle/>
        <a:p>
          <a:endParaRPr lang="ru-RU"/>
        </a:p>
      </dgm:t>
    </dgm:pt>
    <dgm:pt modelId="{C03C0337-8F50-4EF9-8BD1-E7BCCE2E01DC}" type="sibTrans" cxnId="{A5303A0B-9BAB-4F18-88DD-A118774754E7}">
      <dgm:prSet/>
      <dgm:spPr/>
      <dgm:t>
        <a:bodyPr/>
        <a:lstStyle/>
        <a:p>
          <a:endParaRPr lang="ru-RU"/>
        </a:p>
      </dgm:t>
    </dgm:pt>
    <dgm:pt modelId="{0207E16F-5058-470D-8B4B-620CF6A02408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 – 4, 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2D5547-858C-48DC-83E6-8654579C1D50}" type="parTrans" cxnId="{CC1197CF-EA58-4E72-B96D-3594EFC3E302}">
      <dgm:prSet/>
      <dgm:spPr/>
      <dgm:t>
        <a:bodyPr/>
        <a:lstStyle/>
        <a:p>
          <a:endParaRPr lang="ru-RU"/>
        </a:p>
      </dgm:t>
    </dgm:pt>
    <dgm:pt modelId="{F4E12391-CAA3-4996-9F76-44351E7D3907}" type="sibTrans" cxnId="{CC1197CF-EA58-4E72-B96D-3594EFC3E302}">
      <dgm:prSet/>
      <dgm:spPr/>
      <dgm:t>
        <a:bodyPr/>
        <a:lstStyle/>
        <a:p>
          <a:endParaRPr lang="ru-RU"/>
        </a:p>
      </dgm:t>
    </dgm:pt>
    <dgm:pt modelId="{850137E7-7251-431B-9657-A6AA13122F8F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 – 5,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C136D0-D383-44AA-81E8-0F8D8EE14016}" type="parTrans" cxnId="{5CD44B91-EE9A-4976-B77A-8DAC50C8EE77}">
      <dgm:prSet/>
      <dgm:spPr/>
      <dgm:t>
        <a:bodyPr/>
        <a:lstStyle/>
        <a:p>
          <a:endParaRPr lang="ru-RU"/>
        </a:p>
      </dgm:t>
    </dgm:pt>
    <dgm:pt modelId="{4D181C75-4960-4FC0-852E-5D659C13C3CC}" type="sibTrans" cxnId="{5CD44B91-EE9A-4976-B77A-8DAC50C8EE77}">
      <dgm:prSet/>
      <dgm:spPr/>
      <dgm:t>
        <a:bodyPr/>
        <a:lstStyle/>
        <a:p>
          <a:endParaRPr lang="ru-RU"/>
        </a:p>
      </dgm:t>
    </dgm:pt>
    <dgm:pt modelId="{172D66D7-E38F-4CBA-B8F8-75AECE4B0970}">
      <dgm:prSet phldrT="[Текст]"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 -2,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9953AC-E9DD-46F1-97F4-D30B1C49BFDB}" type="parTrans" cxnId="{6BFC6187-8571-414C-B90F-955FB78A27C9}">
      <dgm:prSet/>
      <dgm:spPr/>
      <dgm:t>
        <a:bodyPr/>
        <a:lstStyle/>
        <a:p>
          <a:endParaRPr lang="ru-RU"/>
        </a:p>
      </dgm:t>
    </dgm:pt>
    <dgm:pt modelId="{ED069165-6B03-4E75-BB43-4297BCDF8CF5}" type="sibTrans" cxnId="{6BFC6187-8571-414C-B90F-955FB78A27C9}">
      <dgm:prSet/>
      <dgm:spPr/>
      <dgm:t>
        <a:bodyPr/>
        <a:lstStyle/>
        <a:p>
          <a:endParaRPr lang="ru-RU"/>
        </a:p>
      </dgm:t>
    </dgm:pt>
    <dgm:pt modelId="{2BBBF7D6-80AA-40BB-B82D-B1E419FA80B5}">
      <dgm:prSet phldrT="[Текст]"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 – 6,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24C53A-BD58-45A5-9B74-DA4691658D02}" type="parTrans" cxnId="{C466127E-EA9E-4B02-B8DC-ADAB8F732E3F}">
      <dgm:prSet/>
      <dgm:spPr/>
      <dgm:t>
        <a:bodyPr/>
        <a:lstStyle/>
        <a:p>
          <a:endParaRPr lang="ru-RU"/>
        </a:p>
      </dgm:t>
    </dgm:pt>
    <dgm:pt modelId="{1BF6D186-6759-4238-ADC7-16B6A3EA19C2}" type="sibTrans" cxnId="{C466127E-EA9E-4B02-B8DC-ADAB8F732E3F}">
      <dgm:prSet/>
      <dgm:spPr/>
      <dgm:t>
        <a:bodyPr/>
        <a:lstStyle/>
        <a:p>
          <a:endParaRPr lang="ru-RU"/>
        </a:p>
      </dgm:t>
    </dgm:pt>
    <dgm:pt modelId="{514EF596-E25C-4AF1-9237-EAE99A69CD77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 – 1,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962012-3E88-4317-B8D8-61956968B8A4}" type="parTrans" cxnId="{5FBDC111-9319-4CA0-8F58-11A95E1B2933}">
      <dgm:prSet/>
      <dgm:spPr/>
      <dgm:t>
        <a:bodyPr/>
        <a:lstStyle/>
        <a:p>
          <a:endParaRPr lang="ru-RU"/>
        </a:p>
      </dgm:t>
    </dgm:pt>
    <dgm:pt modelId="{EE75F013-44D2-479D-AE73-F248F37EE27A}" type="sibTrans" cxnId="{5FBDC111-9319-4CA0-8F58-11A95E1B2933}">
      <dgm:prSet/>
      <dgm:spPr/>
      <dgm:t>
        <a:bodyPr/>
        <a:lstStyle/>
        <a:p>
          <a:endParaRPr lang="ru-RU"/>
        </a:p>
      </dgm:t>
    </dgm:pt>
    <dgm:pt modelId="{193A8F4A-02FE-41A8-8E17-8EF6EE84955C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Е - 7, 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3CB30C-3534-4346-8259-3956F8A59C11}" type="parTrans" cxnId="{6FEF1DC6-984A-448A-8E29-29146E06B1C4}">
      <dgm:prSet/>
      <dgm:spPr/>
      <dgm:t>
        <a:bodyPr/>
        <a:lstStyle/>
        <a:p>
          <a:endParaRPr lang="ru-RU"/>
        </a:p>
      </dgm:t>
    </dgm:pt>
    <dgm:pt modelId="{C68810A8-3347-45C1-94FB-1477FB04E419}" type="sibTrans" cxnId="{6FEF1DC6-984A-448A-8E29-29146E06B1C4}">
      <dgm:prSet/>
      <dgm:spPr/>
      <dgm:t>
        <a:bodyPr/>
        <a:lstStyle/>
        <a:p>
          <a:endParaRPr lang="ru-RU"/>
        </a:p>
      </dgm:t>
    </dgm:pt>
    <dgm:pt modelId="{50E7A1B8-FAD6-4F81-8708-36E363849C48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З -3 ,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C2E822-95E0-47D3-83E4-424450B622ED}" type="parTrans" cxnId="{34A30ED6-D9D5-47FF-8A19-DC2A3F103855}">
      <dgm:prSet/>
      <dgm:spPr/>
      <dgm:t>
        <a:bodyPr/>
        <a:lstStyle/>
        <a:p>
          <a:endParaRPr lang="ru-RU"/>
        </a:p>
      </dgm:t>
    </dgm:pt>
    <dgm:pt modelId="{0C1D3503-430B-4C8C-B495-987F76D620D0}" type="sibTrans" cxnId="{34A30ED6-D9D5-47FF-8A19-DC2A3F103855}">
      <dgm:prSet/>
      <dgm:spPr/>
      <dgm:t>
        <a:bodyPr/>
        <a:lstStyle/>
        <a:p>
          <a:endParaRPr lang="ru-RU"/>
        </a:p>
      </dgm:t>
    </dgm:pt>
    <dgm:pt modelId="{077446DE-2A17-4BE8-9465-2298C26D3A37}">
      <dgm:prSet/>
      <dgm:spPr/>
      <dgm:t>
        <a:bodyPr/>
        <a:lstStyle/>
        <a:p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 – 9, </a:t>
          </a:r>
          <a:endParaRPr lang="ru-RU" b="1" i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7D4EE0-7EE2-469F-BC09-6A5AAE9CC6FB}" type="parTrans" cxnId="{ABF06F35-351B-467E-BBAF-9951F2240A04}">
      <dgm:prSet/>
      <dgm:spPr/>
      <dgm:t>
        <a:bodyPr/>
        <a:lstStyle/>
        <a:p>
          <a:endParaRPr lang="ru-RU"/>
        </a:p>
      </dgm:t>
    </dgm:pt>
    <dgm:pt modelId="{F3BC1043-BFD3-4621-8393-26F314A2EFB1}" type="sibTrans" cxnId="{ABF06F35-351B-467E-BBAF-9951F2240A04}">
      <dgm:prSet/>
      <dgm:spPr/>
      <dgm:t>
        <a:bodyPr/>
        <a:lstStyle/>
        <a:p>
          <a:endParaRPr lang="ru-RU"/>
        </a:p>
      </dgm:t>
    </dgm:pt>
    <dgm:pt modelId="{84FCDEF0-B1A5-45A0-89F2-7DA23E9EB711}">
      <dgm:prSet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 - 8.</a:t>
          </a:r>
        </a:p>
      </dgm:t>
    </dgm:pt>
    <dgm:pt modelId="{25491CC8-A1D6-46B3-82B1-AFCAE741EFB1}" type="parTrans" cxnId="{DD332A3A-C589-49F0-BA05-37D96AC76D32}">
      <dgm:prSet/>
      <dgm:spPr/>
      <dgm:t>
        <a:bodyPr/>
        <a:lstStyle/>
        <a:p>
          <a:endParaRPr lang="ru-RU"/>
        </a:p>
      </dgm:t>
    </dgm:pt>
    <dgm:pt modelId="{37C7B675-9193-4DC9-8A68-79763CA4ECE2}" type="sibTrans" cxnId="{DD332A3A-C589-49F0-BA05-37D96AC76D32}">
      <dgm:prSet/>
      <dgm:spPr/>
      <dgm:t>
        <a:bodyPr/>
        <a:lstStyle/>
        <a:p>
          <a:endParaRPr lang="ru-RU"/>
        </a:p>
      </dgm:t>
    </dgm:pt>
    <dgm:pt modelId="{A301CBAF-56ED-4D36-85F5-9C7A981200F0}" type="pres">
      <dgm:prSet presAssocID="{CFFC7380-6F65-47D2-A114-78AAD25624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DF696C-6002-4234-AD80-E3E63FD763C2}" type="pres">
      <dgm:prSet presAssocID="{193DE434-CC96-47E9-882B-F1D369C48CCE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D7740-22A5-4093-BCF3-404F97E7B2DD}" type="pres">
      <dgm:prSet presAssocID="{C03C0337-8F50-4EF9-8BD1-E7BCCE2E01DC}" presName="sibTrans" presStyleCnt="0"/>
      <dgm:spPr/>
    </dgm:pt>
    <dgm:pt modelId="{392E8FE2-3296-416D-8926-2B3922F80FD8}" type="pres">
      <dgm:prSet presAssocID="{172D66D7-E38F-4CBA-B8F8-75AECE4B0970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D04028-7CD2-4303-AC5B-6002020BE0A1}" type="pres">
      <dgm:prSet presAssocID="{ED069165-6B03-4E75-BB43-4297BCDF8CF5}" presName="sibTrans" presStyleCnt="0"/>
      <dgm:spPr/>
    </dgm:pt>
    <dgm:pt modelId="{8FE9804E-EA33-4323-B5B0-CF6EA980E5E4}" type="pres">
      <dgm:prSet presAssocID="{2BBBF7D6-80AA-40BB-B82D-B1E419FA80B5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6C0E6-27B9-4AF7-8D65-EABB2CA69372}" type="pres">
      <dgm:prSet presAssocID="{1BF6D186-6759-4238-ADC7-16B6A3EA19C2}" presName="sibTrans" presStyleCnt="0"/>
      <dgm:spPr/>
    </dgm:pt>
    <dgm:pt modelId="{236C0DA0-B173-427A-9699-F3A05EE14EF4}" type="pres">
      <dgm:prSet presAssocID="{0207E16F-5058-470D-8B4B-620CF6A02408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DF22D-062D-4A96-A6C1-B504C6ECD66F}" type="pres">
      <dgm:prSet presAssocID="{F4E12391-CAA3-4996-9F76-44351E7D3907}" presName="sibTrans" presStyleCnt="0"/>
      <dgm:spPr/>
    </dgm:pt>
    <dgm:pt modelId="{CB0735A1-441E-4829-ADDD-372906C84D11}" type="pres">
      <dgm:prSet presAssocID="{514EF596-E25C-4AF1-9237-EAE99A69CD7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65D9E-5EE9-41FB-8F06-B4925A1FE046}" type="pres">
      <dgm:prSet presAssocID="{EE75F013-44D2-479D-AE73-F248F37EE27A}" presName="sibTrans" presStyleCnt="0"/>
      <dgm:spPr/>
    </dgm:pt>
    <dgm:pt modelId="{EA016CC2-77AC-402B-A28A-05C2342C488E}" type="pres">
      <dgm:prSet presAssocID="{193A8F4A-02FE-41A8-8E17-8EF6EE84955C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5DEE5-7BA7-40FC-B30C-F58198F5F282}" type="pres">
      <dgm:prSet presAssocID="{C68810A8-3347-45C1-94FB-1477FB04E419}" presName="sibTrans" presStyleCnt="0"/>
      <dgm:spPr/>
    </dgm:pt>
    <dgm:pt modelId="{10E2DB01-DE98-41D0-BC9E-352967C1D3C7}" type="pres">
      <dgm:prSet presAssocID="{850137E7-7251-431B-9657-A6AA13122F8F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CD2BA-DAF4-4F39-BCE3-F95BB82FA2FD}" type="pres">
      <dgm:prSet presAssocID="{4D181C75-4960-4FC0-852E-5D659C13C3CC}" presName="sibTrans" presStyleCnt="0"/>
      <dgm:spPr/>
    </dgm:pt>
    <dgm:pt modelId="{3C49D951-793A-4CB0-8ED4-CDCFC985EBC5}" type="pres">
      <dgm:prSet presAssocID="{50E7A1B8-FAD6-4F81-8708-36E363849C48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40C30-77C7-4501-A6D3-6E3DBA589EC4}" type="pres">
      <dgm:prSet presAssocID="{0C1D3503-430B-4C8C-B495-987F76D620D0}" presName="sibTrans" presStyleCnt="0"/>
      <dgm:spPr/>
    </dgm:pt>
    <dgm:pt modelId="{91729CB6-1E30-40F9-A763-67A643E39147}" type="pres">
      <dgm:prSet presAssocID="{077446DE-2A17-4BE8-9465-2298C26D3A37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6A912-F321-4047-B7AD-989DBF0D1501}" type="pres">
      <dgm:prSet presAssocID="{F3BC1043-BFD3-4621-8393-26F314A2EFB1}" presName="sibTrans" presStyleCnt="0"/>
      <dgm:spPr/>
    </dgm:pt>
    <dgm:pt modelId="{C8CF3526-EA0F-43C6-8577-D602DD72517B}" type="pres">
      <dgm:prSet presAssocID="{84FCDEF0-B1A5-45A0-89F2-7DA23E9EB711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332A3A-C589-49F0-BA05-37D96AC76D32}" srcId="{CFFC7380-6F65-47D2-A114-78AAD256244D}" destId="{84FCDEF0-B1A5-45A0-89F2-7DA23E9EB711}" srcOrd="9" destOrd="0" parTransId="{25491CC8-A1D6-46B3-82B1-AFCAE741EFB1}" sibTransId="{37C7B675-9193-4DC9-8A68-79763CA4ECE2}"/>
    <dgm:cxn modelId="{3DF7F7FE-0CA1-4A0B-8040-FC51C4791E4D}" type="presOf" srcId="{193DE434-CC96-47E9-882B-F1D369C48CCE}" destId="{E2DF696C-6002-4234-AD80-E3E63FD763C2}" srcOrd="0" destOrd="0" presId="urn:microsoft.com/office/officeart/2005/8/layout/default"/>
    <dgm:cxn modelId="{C466127E-EA9E-4B02-B8DC-ADAB8F732E3F}" srcId="{CFFC7380-6F65-47D2-A114-78AAD256244D}" destId="{2BBBF7D6-80AA-40BB-B82D-B1E419FA80B5}" srcOrd="2" destOrd="0" parTransId="{1124C53A-BD58-45A5-9B74-DA4691658D02}" sibTransId="{1BF6D186-6759-4238-ADC7-16B6A3EA19C2}"/>
    <dgm:cxn modelId="{F8686287-333F-4454-B876-C030D287A886}" type="presOf" srcId="{2BBBF7D6-80AA-40BB-B82D-B1E419FA80B5}" destId="{8FE9804E-EA33-4323-B5B0-CF6EA980E5E4}" srcOrd="0" destOrd="0" presId="urn:microsoft.com/office/officeart/2005/8/layout/default"/>
    <dgm:cxn modelId="{38ED006D-C90A-405A-A22D-2A62A77A567F}" type="presOf" srcId="{50E7A1B8-FAD6-4F81-8708-36E363849C48}" destId="{3C49D951-793A-4CB0-8ED4-CDCFC985EBC5}" srcOrd="0" destOrd="0" presId="urn:microsoft.com/office/officeart/2005/8/layout/default"/>
    <dgm:cxn modelId="{6BFC6187-8571-414C-B90F-955FB78A27C9}" srcId="{CFFC7380-6F65-47D2-A114-78AAD256244D}" destId="{172D66D7-E38F-4CBA-B8F8-75AECE4B0970}" srcOrd="1" destOrd="0" parTransId="{939953AC-E9DD-46F1-97F4-D30B1C49BFDB}" sibTransId="{ED069165-6B03-4E75-BB43-4297BCDF8CF5}"/>
    <dgm:cxn modelId="{817E3481-3138-45DF-B9FE-00DEB29D1265}" type="presOf" srcId="{172D66D7-E38F-4CBA-B8F8-75AECE4B0970}" destId="{392E8FE2-3296-416D-8926-2B3922F80FD8}" srcOrd="0" destOrd="0" presId="urn:microsoft.com/office/officeart/2005/8/layout/default"/>
    <dgm:cxn modelId="{A5303A0B-9BAB-4F18-88DD-A118774754E7}" srcId="{CFFC7380-6F65-47D2-A114-78AAD256244D}" destId="{193DE434-CC96-47E9-882B-F1D369C48CCE}" srcOrd="0" destOrd="0" parTransId="{B2D4629D-6EFC-409C-8E9B-2E89C7436267}" sibTransId="{C03C0337-8F50-4EF9-8BD1-E7BCCE2E01DC}"/>
    <dgm:cxn modelId="{5FBDC111-9319-4CA0-8F58-11A95E1B2933}" srcId="{CFFC7380-6F65-47D2-A114-78AAD256244D}" destId="{514EF596-E25C-4AF1-9237-EAE99A69CD77}" srcOrd="4" destOrd="0" parTransId="{A9962012-3E88-4317-B8D8-61956968B8A4}" sibTransId="{EE75F013-44D2-479D-AE73-F248F37EE27A}"/>
    <dgm:cxn modelId="{CC1197CF-EA58-4E72-B96D-3594EFC3E302}" srcId="{CFFC7380-6F65-47D2-A114-78AAD256244D}" destId="{0207E16F-5058-470D-8B4B-620CF6A02408}" srcOrd="3" destOrd="0" parTransId="{0E2D5547-858C-48DC-83E6-8654579C1D50}" sibTransId="{F4E12391-CAA3-4996-9F76-44351E7D3907}"/>
    <dgm:cxn modelId="{7C2B293C-D65C-46AF-A33B-1437DA65A46F}" type="presOf" srcId="{193A8F4A-02FE-41A8-8E17-8EF6EE84955C}" destId="{EA016CC2-77AC-402B-A28A-05C2342C488E}" srcOrd="0" destOrd="0" presId="urn:microsoft.com/office/officeart/2005/8/layout/default"/>
    <dgm:cxn modelId="{0BAC260B-836F-45FE-ACDB-3E3EDFDB69BF}" type="presOf" srcId="{CFFC7380-6F65-47D2-A114-78AAD256244D}" destId="{A301CBAF-56ED-4D36-85F5-9C7A981200F0}" srcOrd="0" destOrd="0" presId="urn:microsoft.com/office/officeart/2005/8/layout/default"/>
    <dgm:cxn modelId="{39A4CAB5-3690-4C71-97AB-C01CAC66E20C}" type="presOf" srcId="{0207E16F-5058-470D-8B4B-620CF6A02408}" destId="{236C0DA0-B173-427A-9699-F3A05EE14EF4}" srcOrd="0" destOrd="0" presId="urn:microsoft.com/office/officeart/2005/8/layout/default"/>
    <dgm:cxn modelId="{5CD44B91-EE9A-4976-B77A-8DAC50C8EE77}" srcId="{CFFC7380-6F65-47D2-A114-78AAD256244D}" destId="{850137E7-7251-431B-9657-A6AA13122F8F}" srcOrd="6" destOrd="0" parTransId="{26C136D0-D383-44AA-81E8-0F8D8EE14016}" sibTransId="{4D181C75-4960-4FC0-852E-5D659C13C3CC}"/>
    <dgm:cxn modelId="{A96326EF-FE7E-4CAF-BDD6-9C0BE2424F1C}" type="presOf" srcId="{077446DE-2A17-4BE8-9465-2298C26D3A37}" destId="{91729CB6-1E30-40F9-A763-67A643E39147}" srcOrd="0" destOrd="0" presId="urn:microsoft.com/office/officeart/2005/8/layout/default"/>
    <dgm:cxn modelId="{ABF06F35-351B-467E-BBAF-9951F2240A04}" srcId="{CFFC7380-6F65-47D2-A114-78AAD256244D}" destId="{077446DE-2A17-4BE8-9465-2298C26D3A37}" srcOrd="8" destOrd="0" parTransId="{2B7D4EE0-7EE2-469F-BC09-6A5AAE9CC6FB}" sibTransId="{F3BC1043-BFD3-4621-8393-26F314A2EFB1}"/>
    <dgm:cxn modelId="{A1970E07-B19F-4CE9-BA3E-A55223CCAF42}" type="presOf" srcId="{514EF596-E25C-4AF1-9237-EAE99A69CD77}" destId="{CB0735A1-441E-4829-ADDD-372906C84D11}" srcOrd="0" destOrd="0" presId="urn:microsoft.com/office/officeart/2005/8/layout/default"/>
    <dgm:cxn modelId="{7A66534C-678C-4BFE-8229-E6A969251378}" type="presOf" srcId="{850137E7-7251-431B-9657-A6AA13122F8F}" destId="{10E2DB01-DE98-41D0-BC9E-352967C1D3C7}" srcOrd="0" destOrd="0" presId="urn:microsoft.com/office/officeart/2005/8/layout/default"/>
    <dgm:cxn modelId="{34A30ED6-D9D5-47FF-8A19-DC2A3F103855}" srcId="{CFFC7380-6F65-47D2-A114-78AAD256244D}" destId="{50E7A1B8-FAD6-4F81-8708-36E363849C48}" srcOrd="7" destOrd="0" parTransId="{9AC2E822-95E0-47D3-83E4-424450B622ED}" sibTransId="{0C1D3503-430B-4C8C-B495-987F76D620D0}"/>
    <dgm:cxn modelId="{6FEF1DC6-984A-448A-8E29-29146E06B1C4}" srcId="{CFFC7380-6F65-47D2-A114-78AAD256244D}" destId="{193A8F4A-02FE-41A8-8E17-8EF6EE84955C}" srcOrd="5" destOrd="0" parTransId="{153CB30C-3534-4346-8259-3956F8A59C11}" sibTransId="{C68810A8-3347-45C1-94FB-1477FB04E419}"/>
    <dgm:cxn modelId="{CA9B8AC1-425C-499D-92B2-60C5BBA2B6DE}" type="presOf" srcId="{84FCDEF0-B1A5-45A0-89F2-7DA23E9EB711}" destId="{C8CF3526-EA0F-43C6-8577-D602DD72517B}" srcOrd="0" destOrd="0" presId="urn:microsoft.com/office/officeart/2005/8/layout/default"/>
    <dgm:cxn modelId="{B5FB5CCC-FBF7-4602-A6D4-9E73C13CB8E1}" type="presParOf" srcId="{A301CBAF-56ED-4D36-85F5-9C7A981200F0}" destId="{E2DF696C-6002-4234-AD80-E3E63FD763C2}" srcOrd="0" destOrd="0" presId="urn:microsoft.com/office/officeart/2005/8/layout/default"/>
    <dgm:cxn modelId="{09E000F9-DF0F-44FA-81C3-D15A907A3BDD}" type="presParOf" srcId="{A301CBAF-56ED-4D36-85F5-9C7A981200F0}" destId="{5F2D7740-22A5-4093-BCF3-404F97E7B2DD}" srcOrd="1" destOrd="0" presId="urn:microsoft.com/office/officeart/2005/8/layout/default"/>
    <dgm:cxn modelId="{032325A9-6472-457E-952F-E320E04CB8EC}" type="presParOf" srcId="{A301CBAF-56ED-4D36-85F5-9C7A981200F0}" destId="{392E8FE2-3296-416D-8926-2B3922F80FD8}" srcOrd="2" destOrd="0" presId="urn:microsoft.com/office/officeart/2005/8/layout/default"/>
    <dgm:cxn modelId="{AD343CC0-96E3-4B5F-B638-18258BB9D828}" type="presParOf" srcId="{A301CBAF-56ED-4D36-85F5-9C7A981200F0}" destId="{54D04028-7CD2-4303-AC5B-6002020BE0A1}" srcOrd="3" destOrd="0" presId="urn:microsoft.com/office/officeart/2005/8/layout/default"/>
    <dgm:cxn modelId="{F29C5F8B-61E7-46AE-9032-E245034D230D}" type="presParOf" srcId="{A301CBAF-56ED-4D36-85F5-9C7A981200F0}" destId="{8FE9804E-EA33-4323-B5B0-CF6EA980E5E4}" srcOrd="4" destOrd="0" presId="urn:microsoft.com/office/officeart/2005/8/layout/default"/>
    <dgm:cxn modelId="{CE123DFF-35F7-4204-8F21-A569FE8AD113}" type="presParOf" srcId="{A301CBAF-56ED-4D36-85F5-9C7A981200F0}" destId="{88B6C0E6-27B9-4AF7-8D65-EABB2CA69372}" srcOrd="5" destOrd="0" presId="urn:microsoft.com/office/officeart/2005/8/layout/default"/>
    <dgm:cxn modelId="{1A6D3D82-D90A-4855-A90C-E632EA8D2CC0}" type="presParOf" srcId="{A301CBAF-56ED-4D36-85F5-9C7A981200F0}" destId="{236C0DA0-B173-427A-9699-F3A05EE14EF4}" srcOrd="6" destOrd="0" presId="urn:microsoft.com/office/officeart/2005/8/layout/default"/>
    <dgm:cxn modelId="{F57AB8AE-6949-4E80-AA69-96EB1300E565}" type="presParOf" srcId="{A301CBAF-56ED-4D36-85F5-9C7A981200F0}" destId="{3FCDF22D-062D-4A96-A6C1-B504C6ECD66F}" srcOrd="7" destOrd="0" presId="urn:microsoft.com/office/officeart/2005/8/layout/default"/>
    <dgm:cxn modelId="{8D465809-3412-4F30-AFF4-1C975332F7F9}" type="presParOf" srcId="{A301CBAF-56ED-4D36-85F5-9C7A981200F0}" destId="{CB0735A1-441E-4829-ADDD-372906C84D11}" srcOrd="8" destOrd="0" presId="urn:microsoft.com/office/officeart/2005/8/layout/default"/>
    <dgm:cxn modelId="{7210492B-2C64-40C5-96C5-DDB30A0C3F65}" type="presParOf" srcId="{A301CBAF-56ED-4D36-85F5-9C7A981200F0}" destId="{A8165D9E-5EE9-41FB-8F06-B4925A1FE046}" srcOrd="9" destOrd="0" presId="urn:microsoft.com/office/officeart/2005/8/layout/default"/>
    <dgm:cxn modelId="{2ABDCE62-B68B-42BC-95AC-F9011C2EF9B4}" type="presParOf" srcId="{A301CBAF-56ED-4D36-85F5-9C7A981200F0}" destId="{EA016CC2-77AC-402B-A28A-05C2342C488E}" srcOrd="10" destOrd="0" presId="urn:microsoft.com/office/officeart/2005/8/layout/default"/>
    <dgm:cxn modelId="{C1D1EE85-52AB-4D15-868F-F3DD1530A5A3}" type="presParOf" srcId="{A301CBAF-56ED-4D36-85F5-9C7A981200F0}" destId="{FB95DEE5-7BA7-40FC-B30C-F58198F5F282}" srcOrd="11" destOrd="0" presId="urn:microsoft.com/office/officeart/2005/8/layout/default"/>
    <dgm:cxn modelId="{8C233A57-2B14-4DB3-A499-CC5C2C4FDAFC}" type="presParOf" srcId="{A301CBAF-56ED-4D36-85F5-9C7A981200F0}" destId="{10E2DB01-DE98-41D0-BC9E-352967C1D3C7}" srcOrd="12" destOrd="0" presId="urn:microsoft.com/office/officeart/2005/8/layout/default"/>
    <dgm:cxn modelId="{5486E540-C935-4417-BD67-5DDC20312294}" type="presParOf" srcId="{A301CBAF-56ED-4D36-85F5-9C7A981200F0}" destId="{CB2CD2BA-DAF4-4F39-BCE3-F95BB82FA2FD}" srcOrd="13" destOrd="0" presId="urn:microsoft.com/office/officeart/2005/8/layout/default"/>
    <dgm:cxn modelId="{C4A6C874-08A3-4890-A6A3-7BCEBBAFA739}" type="presParOf" srcId="{A301CBAF-56ED-4D36-85F5-9C7A981200F0}" destId="{3C49D951-793A-4CB0-8ED4-CDCFC985EBC5}" srcOrd="14" destOrd="0" presId="urn:microsoft.com/office/officeart/2005/8/layout/default"/>
    <dgm:cxn modelId="{2A098B68-72FE-45FF-A3A2-1645701F5CBE}" type="presParOf" srcId="{A301CBAF-56ED-4D36-85F5-9C7A981200F0}" destId="{17D40C30-77C7-4501-A6D3-6E3DBA589EC4}" srcOrd="15" destOrd="0" presId="urn:microsoft.com/office/officeart/2005/8/layout/default"/>
    <dgm:cxn modelId="{BBA7EA48-B31D-41C4-AB60-E0FE98688687}" type="presParOf" srcId="{A301CBAF-56ED-4D36-85F5-9C7A981200F0}" destId="{91729CB6-1E30-40F9-A763-67A643E39147}" srcOrd="16" destOrd="0" presId="urn:microsoft.com/office/officeart/2005/8/layout/default"/>
    <dgm:cxn modelId="{A6354E4C-0F2A-4107-9EA2-4C4056C108D3}" type="presParOf" srcId="{A301CBAF-56ED-4D36-85F5-9C7A981200F0}" destId="{1456A912-F321-4047-B7AD-989DBF0D1501}" srcOrd="17" destOrd="0" presId="urn:microsoft.com/office/officeart/2005/8/layout/default"/>
    <dgm:cxn modelId="{40B3D422-A883-427C-A43C-B8BA40F6F35E}" type="presParOf" srcId="{A301CBAF-56ED-4D36-85F5-9C7A981200F0}" destId="{C8CF3526-EA0F-43C6-8577-D602DD72517B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9ACDE-2A66-459F-AD8E-C3A55EAF122A}">
      <dsp:nvSpPr>
        <dsp:cNvPr id="0" name=""/>
        <dsp:cNvSpPr/>
      </dsp:nvSpPr>
      <dsp:spPr>
        <a:xfrm>
          <a:off x="2573" y="514463"/>
          <a:ext cx="2041820" cy="122509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Айсберг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73" y="514463"/>
        <a:ext cx="2041820" cy="1225092"/>
      </dsp:txXfrm>
    </dsp:sp>
    <dsp:sp modelId="{6A52C546-49A1-4084-81C5-188C33A94823}">
      <dsp:nvSpPr>
        <dsp:cNvPr id="0" name=""/>
        <dsp:cNvSpPr/>
      </dsp:nvSpPr>
      <dsp:spPr>
        <a:xfrm>
          <a:off x="2248576" y="514463"/>
          <a:ext cx="2041820" cy="1225092"/>
        </a:xfrm>
        <a:prstGeom prst="rect">
          <a:avLst/>
        </a:prstGeom>
        <a:solidFill>
          <a:schemeClr val="accent4">
            <a:hueOff val="-1444796"/>
            <a:satOff val="6854"/>
            <a:lumOff val="-1481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Библия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48576" y="514463"/>
        <a:ext cx="2041820" cy="1225092"/>
      </dsp:txXfrm>
    </dsp:sp>
    <dsp:sp modelId="{978DF178-714F-4A47-8F36-7D3C38806364}">
      <dsp:nvSpPr>
        <dsp:cNvPr id="0" name=""/>
        <dsp:cNvSpPr/>
      </dsp:nvSpPr>
      <dsp:spPr>
        <a:xfrm>
          <a:off x="4494579" y="514463"/>
          <a:ext cx="2041820" cy="1225092"/>
        </a:xfrm>
        <a:prstGeom prst="rect">
          <a:avLst/>
        </a:prstGeom>
        <a:solidFill>
          <a:schemeClr val="accent4">
            <a:hueOff val="-2889592"/>
            <a:satOff val="13709"/>
            <a:lumOff val="-296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Экзамен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94579" y="514463"/>
        <a:ext cx="2041820" cy="1225092"/>
      </dsp:txXfrm>
    </dsp:sp>
    <dsp:sp modelId="{5F065DE2-0B6C-4279-AD12-57E7015AC9BB}">
      <dsp:nvSpPr>
        <dsp:cNvPr id="0" name=""/>
        <dsp:cNvSpPr/>
      </dsp:nvSpPr>
      <dsp:spPr>
        <a:xfrm>
          <a:off x="6740581" y="514463"/>
          <a:ext cx="2041820" cy="1225092"/>
        </a:xfrm>
        <a:prstGeom prst="rect">
          <a:avLst/>
        </a:prstGeom>
        <a:solidFill>
          <a:schemeClr val="accent4">
            <a:hueOff val="-4334388"/>
            <a:satOff val="20563"/>
            <a:lumOff val="-444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Кроссворд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40581" y="514463"/>
        <a:ext cx="2041820" cy="1225092"/>
      </dsp:txXfrm>
    </dsp:sp>
    <dsp:sp modelId="{2CC59C66-4CF5-4E8E-B839-394DC75BD8CD}">
      <dsp:nvSpPr>
        <dsp:cNvPr id="0" name=""/>
        <dsp:cNvSpPr/>
      </dsp:nvSpPr>
      <dsp:spPr>
        <a:xfrm>
          <a:off x="2573" y="1943737"/>
          <a:ext cx="2041820" cy="1225092"/>
        </a:xfrm>
        <a:prstGeom prst="rect">
          <a:avLst/>
        </a:prstGeom>
        <a:solidFill>
          <a:schemeClr val="accent4">
            <a:hueOff val="-5779183"/>
            <a:satOff val="27417"/>
            <a:lumOff val="-5926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Гарсон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73" y="1943737"/>
        <a:ext cx="2041820" cy="1225092"/>
      </dsp:txXfrm>
    </dsp:sp>
    <dsp:sp modelId="{A85FBEAB-4B58-4A38-8157-F59A8C92A188}">
      <dsp:nvSpPr>
        <dsp:cNvPr id="0" name=""/>
        <dsp:cNvSpPr/>
      </dsp:nvSpPr>
      <dsp:spPr>
        <a:xfrm>
          <a:off x="2248576" y="1943737"/>
          <a:ext cx="2041820" cy="1225092"/>
        </a:xfrm>
        <a:prstGeom prst="rect">
          <a:avLst/>
        </a:prstGeom>
        <a:solidFill>
          <a:schemeClr val="accent4">
            <a:hueOff val="-7223979"/>
            <a:satOff val="34272"/>
            <a:lumOff val="-7407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Вест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48576" y="1943737"/>
        <a:ext cx="2041820" cy="1225092"/>
      </dsp:txXfrm>
    </dsp:sp>
    <dsp:sp modelId="{46C64F38-0947-4730-BFBC-662EEB29AF8E}">
      <dsp:nvSpPr>
        <dsp:cNvPr id="0" name=""/>
        <dsp:cNvSpPr/>
      </dsp:nvSpPr>
      <dsp:spPr>
        <a:xfrm>
          <a:off x="4494579" y="1943737"/>
          <a:ext cx="2041820" cy="1225092"/>
        </a:xfrm>
        <a:prstGeom prst="rect">
          <a:avLst/>
        </a:prstGeom>
        <a:solidFill>
          <a:schemeClr val="accent4">
            <a:hueOff val="-8668775"/>
            <a:satOff val="41126"/>
            <a:lumOff val="-888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Кит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94579" y="1943737"/>
        <a:ext cx="2041820" cy="1225092"/>
      </dsp:txXfrm>
    </dsp:sp>
    <dsp:sp modelId="{1A9A2EFB-28D9-4D63-8092-CBA3E82060CF}">
      <dsp:nvSpPr>
        <dsp:cNvPr id="0" name=""/>
        <dsp:cNvSpPr/>
      </dsp:nvSpPr>
      <dsp:spPr>
        <a:xfrm>
          <a:off x="6740581" y="1943737"/>
          <a:ext cx="2041820" cy="1225092"/>
        </a:xfrm>
        <a:prstGeom prst="rect">
          <a:avLst/>
        </a:prstGeom>
        <a:solidFill>
          <a:schemeClr val="accent4">
            <a:hueOff val="-10113571"/>
            <a:satOff val="47980"/>
            <a:lumOff val="-1037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Гейзер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40581" y="1943737"/>
        <a:ext cx="2041820" cy="1225092"/>
      </dsp:txXfrm>
    </dsp:sp>
    <dsp:sp modelId="{21F020B4-F0ED-471A-A081-E2E01EA496ED}">
      <dsp:nvSpPr>
        <dsp:cNvPr id="0" name=""/>
        <dsp:cNvSpPr/>
      </dsp:nvSpPr>
      <dsp:spPr>
        <a:xfrm>
          <a:off x="2248576" y="3373012"/>
          <a:ext cx="2041820" cy="1225092"/>
        </a:xfrm>
        <a:prstGeom prst="rect">
          <a:avLst/>
        </a:prstGeom>
        <a:solidFill>
          <a:schemeClr val="accent4">
            <a:hueOff val="-11558366"/>
            <a:satOff val="54835"/>
            <a:lumOff val="-11852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Коран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48576" y="3373012"/>
        <a:ext cx="2041820" cy="1225092"/>
      </dsp:txXfrm>
    </dsp:sp>
    <dsp:sp modelId="{AD2DAD68-8BBB-4975-A771-9FF4F414C91F}">
      <dsp:nvSpPr>
        <dsp:cNvPr id="0" name=""/>
        <dsp:cNvSpPr/>
      </dsp:nvSpPr>
      <dsp:spPr>
        <a:xfrm>
          <a:off x="4494579" y="3373012"/>
          <a:ext cx="2041820" cy="1225092"/>
        </a:xfrm>
        <a:prstGeom prst="rect">
          <a:avLst/>
        </a:prstGeom>
        <a:solidFill>
          <a:schemeClr val="accent4">
            <a:hueOff val="-13003162"/>
            <a:satOff val="61689"/>
            <a:lumOff val="-1333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Аккорд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94579" y="3373012"/>
        <a:ext cx="2041820" cy="12250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761E6C-B544-4DB7-997A-32179EA75496}">
      <dsp:nvSpPr>
        <dsp:cNvPr id="0" name=""/>
        <dsp:cNvSpPr/>
      </dsp:nvSpPr>
      <dsp:spPr>
        <a:xfrm>
          <a:off x="705678" y="1350"/>
          <a:ext cx="2079231" cy="12475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Консерватор </a:t>
          </a:r>
          <a:endParaRPr lang="ru-RU" sz="1900" b="1" kern="1200" dirty="0"/>
        </a:p>
      </dsp:txBody>
      <dsp:txXfrm>
        <a:off x="705678" y="1350"/>
        <a:ext cx="2079231" cy="1247538"/>
      </dsp:txXfrm>
    </dsp:sp>
    <dsp:sp modelId="{35F03D21-0FEB-4E43-8ED7-9CEAB1BBADA2}">
      <dsp:nvSpPr>
        <dsp:cNvPr id="0" name=""/>
        <dsp:cNvSpPr/>
      </dsp:nvSpPr>
      <dsp:spPr>
        <a:xfrm>
          <a:off x="2992832" y="1350"/>
          <a:ext cx="2079231" cy="1247538"/>
        </a:xfrm>
        <a:prstGeom prst="rect">
          <a:avLst/>
        </a:prstGeom>
        <a:solidFill>
          <a:schemeClr val="accent4">
            <a:hueOff val="-1444796"/>
            <a:satOff val="6854"/>
            <a:lumOff val="-1481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smtClean="0"/>
            <a:t>Тенденция </a:t>
          </a:r>
          <a:endParaRPr lang="ru-RU" sz="1900" b="1" kern="1200"/>
        </a:p>
      </dsp:txBody>
      <dsp:txXfrm>
        <a:off x="2992832" y="1350"/>
        <a:ext cx="2079231" cy="1247538"/>
      </dsp:txXfrm>
    </dsp:sp>
    <dsp:sp modelId="{F58C8107-C66F-4BF1-8E72-6F2F8F3E7A34}">
      <dsp:nvSpPr>
        <dsp:cNvPr id="0" name=""/>
        <dsp:cNvSpPr/>
      </dsp:nvSpPr>
      <dsp:spPr>
        <a:xfrm>
          <a:off x="5279986" y="1350"/>
          <a:ext cx="2079231" cy="1247538"/>
        </a:xfrm>
        <a:prstGeom prst="rect">
          <a:avLst/>
        </a:prstGeom>
        <a:solidFill>
          <a:schemeClr val="accent4">
            <a:hueOff val="-2889592"/>
            <a:satOff val="13709"/>
            <a:lumOff val="-296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smtClean="0"/>
            <a:t>Мировоззрение </a:t>
          </a:r>
          <a:endParaRPr lang="ru-RU" sz="1900" b="1" kern="1200"/>
        </a:p>
      </dsp:txBody>
      <dsp:txXfrm>
        <a:off x="5279986" y="1350"/>
        <a:ext cx="2079231" cy="1247538"/>
      </dsp:txXfrm>
    </dsp:sp>
    <dsp:sp modelId="{D0AED7B8-4E71-40A3-9279-7389A3D82743}">
      <dsp:nvSpPr>
        <dsp:cNvPr id="0" name=""/>
        <dsp:cNvSpPr/>
      </dsp:nvSpPr>
      <dsp:spPr>
        <a:xfrm>
          <a:off x="705678" y="1456811"/>
          <a:ext cx="2079231" cy="1247538"/>
        </a:xfrm>
        <a:prstGeom prst="rect">
          <a:avLst/>
        </a:prstGeom>
        <a:solidFill>
          <a:schemeClr val="accent4">
            <a:hueOff val="-4334388"/>
            <a:satOff val="20563"/>
            <a:lumOff val="-444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smtClean="0"/>
            <a:t>Демократия </a:t>
          </a:r>
          <a:endParaRPr lang="ru-RU" sz="1900" b="1" kern="1200"/>
        </a:p>
      </dsp:txBody>
      <dsp:txXfrm>
        <a:off x="705678" y="1456811"/>
        <a:ext cx="2079231" cy="1247538"/>
      </dsp:txXfrm>
    </dsp:sp>
    <dsp:sp modelId="{292955ED-2080-4A7F-A896-21997EAE516F}">
      <dsp:nvSpPr>
        <dsp:cNvPr id="0" name=""/>
        <dsp:cNvSpPr/>
      </dsp:nvSpPr>
      <dsp:spPr>
        <a:xfrm>
          <a:off x="2992832" y="1456811"/>
          <a:ext cx="2079231" cy="1247538"/>
        </a:xfrm>
        <a:prstGeom prst="rect">
          <a:avLst/>
        </a:prstGeom>
        <a:solidFill>
          <a:schemeClr val="accent4">
            <a:hueOff val="-5779183"/>
            <a:satOff val="27417"/>
            <a:lumOff val="-5926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Эпигон </a:t>
          </a:r>
          <a:endParaRPr lang="ru-RU" sz="1900" b="1" kern="1200" dirty="0"/>
        </a:p>
      </dsp:txBody>
      <dsp:txXfrm>
        <a:off x="2992832" y="1456811"/>
        <a:ext cx="2079231" cy="1247538"/>
      </dsp:txXfrm>
    </dsp:sp>
    <dsp:sp modelId="{BD64F469-C6E3-410C-9EF3-1FF8CBA7F42D}">
      <dsp:nvSpPr>
        <dsp:cNvPr id="0" name=""/>
        <dsp:cNvSpPr/>
      </dsp:nvSpPr>
      <dsp:spPr>
        <a:xfrm>
          <a:off x="5279986" y="1456811"/>
          <a:ext cx="2079231" cy="1247538"/>
        </a:xfrm>
        <a:prstGeom prst="rect">
          <a:avLst/>
        </a:prstGeom>
        <a:solidFill>
          <a:schemeClr val="accent4">
            <a:hueOff val="-7223979"/>
            <a:satOff val="34272"/>
            <a:lumOff val="-7407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smtClean="0"/>
            <a:t>Различный </a:t>
          </a:r>
          <a:endParaRPr lang="ru-RU" sz="1900" b="1" kern="1200"/>
        </a:p>
      </dsp:txBody>
      <dsp:txXfrm>
        <a:off x="5279986" y="1456811"/>
        <a:ext cx="2079231" cy="1247538"/>
      </dsp:txXfrm>
    </dsp:sp>
    <dsp:sp modelId="{4E52D2B9-1E7D-4903-8B0C-C97E382B2F15}">
      <dsp:nvSpPr>
        <dsp:cNvPr id="0" name=""/>
        <dsp:cNvSpPr/>
      </dsp:nvSpPr>
      <dsp:spPr>
        <a:xfrm>
          <a:off x="705678" y="2912273"/>
          <a:ext cx="2079231" cy="1247538"/>
        </a:xfrm>
        <a:prstGeom prst="rect">
          <a:avLst/>
        </a:prstGeom>
        <a:solidFill>
          <a:schemeClr val="accent4">
            <a:hueOff val="-8668775"/>
            <a:satOff val="41126"/>
            <a:lumOff val="-888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Баллада </a:t>
          </a:r>
          <a:endParaRPr lang="ru-RU" sz="1900" b="1" kern="1200" dirty="0"/>
        </a:p>
      </dsp:txBody>
      <dsp:txXfrm>
        <a:off x="705678" y="2912273"/>
        <a:ext cx="2079231" cy="1247538"/>
      </dsp:txXfrm>
    </dsp:sp>
    <dsp:sp modelId="{C5549D6B-D79C-4B46-BEA6-E4E5CCD87387}">
      <dsp:nvSpPr>
        <dsp:cNvPr id="0" name=""/>
        <dsp:cNvSpPr/>
      </dsp:nvSpPr>
      <dsp:spPr>
        <a:xfrm>
          <a:off x="2992832" y="2912273"/>
          <a:ext cx="2079231" cy="1247538"/>
        </a:xfrm>
        <a:prstGeom prst="rect">
          <a:avLst/>
        </a:prstGeom>
        <a:solidFill>
          <a:schemeClr val="accent4">
            <a:hueOff val="-10113571"/>
            <a:satOff val="47980"/>
            <a:lumOff val="-1037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Многословный </a:t>
          </a:r>
          <a:endParaRPr lang="ru-RU" sz="1900" b="1" kern="1200" dirty="0"/>
        </a:p>
      </dsp:txBody>
      <dsp:txXfrm>
        <a:off x="2992832" y="2912273"/>
        <a:ext cx="2079231" cy="1247538"/>
      </dsp:txXfrm>
    </dsp:sp>
    <dsp:sp modelId="{81B47025-A472-4E4A-8650-5A7A5CF916E7}">
      <dsp:nvSpPr>
        <dsp:cNvPr id="0" name=""/>
        <dsp:cNvSpPr/>
      </dsp:nvSpPr>
      <dsp:spPr>
        <a:xfrm>
          <a:off x="5279986" y="2912273"/>
          <a:ext cx="2079231" cy="1247538"/>
        </a:xfrm>
        <a:prstGeom prst="rect">
          <a:avLst/>
        </a:prstGeom>
        <a:solidFill>
          <a:schemeClr val="accent4">
            <a:hueOff val="-11558366"/>
            <a:satOff val="54835"/>
            <a:lumOff val="-11852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Эмансипация </a:t>
          </a:r>
          <a:endParaRPr lang="ru-RU" sz="1900" b="1" kern="1200" dirty="0"/>
        </a:p>
      </dsp:txBody>
      <dsp:txXfrm>
        <a:off x="5279986" y="2912273"/>
        <a:ext cx="2079231" cy="1247538"/>
      </dsp:txXfrm>
    </dsp:sp>
    <dsp:sp modelId="{594A93EA-9DB4-4D21-96E5-2E59BF4C9708}">
      <dsp:nvSpPr>
        <dsp:cNvPr id="0" name=""/>
        <dsp:cNvSpPr/>
      </dsp:nvSpPr>
      <dsp:spPr>
        <a:xfrm>
          <a:off x="2992832" y="4367735"/>
          <a:ext cx="2079231" cy="1247538"/>
        </a:xfrm>
        <a:prstGeom prst="rect">
          <a:avLst/>
        </a:prstGeom>
        <a:solidFill>
          <a:schemeClr val="accent4">
            <a:hueOff val="-13003162"/>
            <a:satOff val="61689"/>
            <a:lumOff val="-1333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Приоритет. </a:t>
          </a:r>
          <a:endParaRPr lang="ru-RU" sz="1900" b="1" kern="1200" dirty="0"/>
        </a:p>
      </dsp:txBody>
      <dsp:txXfrm>
        <a:off x="2992832" y="4367735"/>
        <a:ext cx="2079231" cy="12475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7F773A-C580-45A5-9C19-46F8DB06E573}">
      <dsp:nvSpPr>
        <dsp:cNvPr id="0" name=""/>
        <dsp:cNvSpPr/>
      </dsp:nvSpPr>
      <dsp:spPr>
        <a:xfrm>
          <a:off x="494398" y="1331"/>
          <a:ext cx="2734972" cy="164098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1.Фразеологический словарь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4398" y="1331"/>
        <a:ext cx="2734972" cy="1640983"/>
      </dsp:txXfrm>
    </dsp:sp>
    <dsp:sp modelId="{9126A953-51E1-4F58-A2D0-0783C2DCA302}">
      <dsp:nvSpPr>
        <dsp:cNvPr id="0" name=""/>
        <dsp:cNvSpPr/>
      </dsp:nvSpPr>
      <dsp:spPr>
        <a:xfrm>
          <a:off x="3502868" y="1331"/>
          <a:ext cx="2734972" cy="164098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2.Толковый словарь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02868" y="1331"/>
        <a:ext cx="2734972" cy="1640983"/>
      </dsp:txXfrm>
    </dsp:sp>
    <dsp:sp modelId="{B80C15BB-5C48-4F01-8B4A-DB47DA572B55}">
      <dsp:nvSpPr>
        <dsp:cNvPr id="0" name=""/>
        <dsp:cNvSpPr/>
      </dsp:nvSpPr>
      <dsp:spPr>
        <a:xfrm>
          <a:off x="494398" y="1915812"/>
          <a:ext cx="2734972" cy="164098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3.Словарь иностранных слов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4398" y="1915812"/>
        <a:ext cx="2734972" cy="1640983"/>
      </dsp:txXfrm>
    </dsp:sp>
    <dsp:sp modelId="{E2FEE498-BE71-4EF4-9F2F-622CC96C24A1}">
      <dsp:nvSpPr>
        <dsp:cNvPr id="0" name=""/>
        <dsp:cNvSpPr/>
      </dsp:nvSpPr>
      <dsp:spPr>
        <a:xfrm>
          <a:off x="3502868" y="1915812"/>
          <a:ext cx="2734972" cy="16409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4.Словарь антонимов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02868" y="1915812"/>
        <a:ext cx="2734972" cy="1640983"/>
      </dsp:txXfrm>
    </dsp:sp>
    <dsp:sp modelId="{4EEB0513-1887-453E-A310-FB176AEF3754}">
      <dsp:nvSpPr>
        <dsp:cNvPr id="0" name=""/>
        <dsp:cNvSpPr/>
      </dsp:nvSpPr>
      <dsp:spPr>
        <a:xfrm>
          <a:off x="494398" y="3830292"/>
          <a:ext cx="2734972" cy="164098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5.Словарь эпитетов русского литературного языка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4398" y="3830292"/>
        <a:ext cx="2734972" cy="1640983"/>
      </dsp:txXfrm>
    </dsp:sp>
    <dsp:sp modelId="{3897E696-9775-4705-A3AE-35FD013227E9}">
      <dsp:nvSpPr>
        <dsp:cNvPr id="0" name=""/>
        <dsp:cNvSpPr/>
      </dsp:nvSpPr>
      <dsp:spPr>
        <a:xfrm>
          <a:off x="3502868" y="3830292"/>
          <a:ext cx="2734972" cy="164098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6. – 7. Этимологический словарь 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02868" y="3830292"/>
        <a:ext cx="2734972" cy="16409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6E0F35-860F-4145-BDA8-21D7A0184EC4}">
      <dsp:nvSpPr>
        <dsp:cNvPr id="0" name=""/>
        <dsp:cNvSpPr/>
      </dsp:nvSpPr>
      <dsp:spPr>
        <a:xfrm>
          <a:off x="135680" y="304"/>
          <a:ext cx="2176541" cy="13059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Канительный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5680" y="304"/>
        <a:ext cx="2176541" cy="1305925"/>
      </dsp:txXfrm>
    </dsp:sp>
    <dsp:sp modelId="{2091F883-63C0-4082-A43C-95E8FFAE9632}">
      <dsp:nvSpPr>
        <dsp:cNvPr id="0" name=""/>
        <dsp:cNvSpPr/>
      </dsp:nvSpPr>
      <dsp:spPr>
        <a:xfrm>
          <a:off x="2529876" y="304"/>
          <a:ext cx="2176541" cy="1305925"/>
        </a:xfrm>
        <a:prstGeom prst="rect">
          <a:avLst/>
        </a:prstGeom>
        <a:solidFill>
          <a:schemeClr val="accent4">
            <a:hueOff val="-1444796"/>
            <a:satOff val="6854"/>
            <a:lumOff val="-1481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Каприз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29876" y="304"/>
        <a:ext cx="2176541" cy="1305925"/>
      </dsp:txXfrm>
    </dsp:sp>
    <dsp:sp modelId="{8F09025A-93A5-481A-930A-9EC980F8884B}">
      <dsp:nvSpPr>
        <dsp:cNvPr id="0" name=""/>
        <dsp:cNvSpPr/>
      </dsp:nvSpPr>
      <dsp:spPr>
        <a:xfrm>
          <a:off x="4924072" y="304"/>
          <a:ext cx="2176541" cy="1305925"/>
        </a:xfrm>
        <a:prstGeom prst="rect">
          <a:avLst/>
        </a:prstGeom>
        <a:solidFill>
          <a:schemeClr val="accent4">
            <a:hueOff val="-2889592"/>
            <a:satOff val="13709"/>
            <a:lumOff val="-2963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Квинтэссенция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24072" y="304"/>
        <a:ext cx="2176541" cy="1305925"/>
      </dsp:txXfrm>
    </dsp:sp>
    <dsp:sp modelId="{A838B9BA-351F-42C5-A183-0C6397F223CA}">
      <dsp:nvSpPr>
        <dsp:cNvPr id="0" name=""/>
        <dsp:cNvSpPr/>
      </dsp:nvSpPr>
      <dsp:spPr>
        <a:xfrm>
          <a:off x="135680" y="1523883"/>
          <a:ext cx="2176541" cy="1305925"/>
        </a:xfrm>
        <a:prstGeom prst="rect">
          <a:avLst/>
        </a:prstGeom>
        <a:solidFill>
          <a:schemeClr val="accent4">
            <a:hueOff val="-4334388"/>
            <a:satOff val="20563"/>
            <a:lumOff val="-4444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Колоритный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5680" y="1523883"/>
        <a:ext cx="2176541" cy="1305925"/>
      </dsp:txXfrm>
    </dsp:sp>
    <dsp:sp modelId="{0B70F747-21DB-4B76-8FD2-7CC0EA0DE127}">
      <dsp:nvSpPr>
        <dsp:cNvPr id="0" name=""/>
        <dsp:cNvSpPr/>
      </dsp:nvSpPr>
      <dsp:spPr>
        <a:xfrm>
          <a:off x="2529876" y="1523883"/>
          <a:ext cx="2176541" cy="1305925"/>
        </a:xfrm>
        <a:prstGeom prst="rect">
          <a:avLst/>
        </a:prstGeom>
        <a:solidFill>
          <a:schemeClr val="accent4">
            <a:hueOff val="-5779183"/>
            <a:satOff val="27417"/>
            <a:lumOff val="-5926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Комплимент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29876" y="1523883"/>
        <a:ext cx="2176541" cy="1305925"/>
      </dsp:txXfrm>
    </dsp:sp>
    <dsp:sp modelId="{1BA52739-C933-4D56-A288-391327E581D5}">
      <dsp:nvSpPr>
        <dsp:cNvPr id="0" name=""/>
        <dsp:cNvSpPr/>
      </dsp:nvSpPr>
      <dsp:spPr>
        <a:xfrm>
          <a:off x="4924072" y="1523883"/>
          <a:ext cx="2176541" cy="1305925"/>
        </a:xfrm>
        <a:prstGeom prst="rect">
          <a:avLst/>
        </a:prstGeom>
        <a:solidFill>
          <a:schemeClr val="accent4">
            <a:hueOff val="-7223979"/>
            <a:satOff val="34272"/>
            <a:lumOff val="-7407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Конкретизация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24072" y="1523883"/>
        <a:ext cx="2176541" cy="1305925"/>
      </dsp:txXfrm>
    </dsp:sp>
    <dsp:sp modelId="{88CF31CC-671C-4036-8814-0F2B34E12124}">
      <dsp:nvSpPr>
        <dsp:cNvPr id="0" name=""/>
        <dsp:cNvSpPr/>
      </dsp:nvSpPr>
      <dsp:spPr>
        <a:xfrm>
          <a:off x="135680" y="3047463"/>
          <a:ext cx="2176541" cy="1305925"/>
        </a:xfrm>
        <a:prstGeom prst="rect">
          <a:avLst/>
        </a:prstGeom>
        <a:solidFill>
          <a:schemeClr val="accent4">
            <a:hueOff val="-8668775"/>
            <a:satOff val="41126"/>
            <a:lumOff val="-8889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Конкретно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5680" y="3047463"/>
        <a:ext cx="2176541" cy="1305925"/>
      </dsp:txXfrm>
    </dsp:sp>
    <dsp:sp modelId="{8108168E-6054-48A1-AB81-8028FF3500E9}">
      <dsp:nvSpPr>
        <dsp:cNvPr id="0" name=""/>
        <dsp:cNvSpPr/>
      </dsp:nvSpPr>
      <dsp:spPr>
        <a:xfrm>
          <a:off x="2529876" y="3047463"/>
          <a:ext cx="2176541" cy="1305925"/>
        </a:xfrm>
        <a:prstGeom prst="rect">
          <a:avLst/>
        </a:prstGeom>
        <a:solidFill>
          <a:schemeClr val="accent4">
            <a:hueOff val="-10113571"/>
            <a:satOff val="47980"/>
            <a:lumOff val="-10370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Констатация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29876" y="3047463"/>
        <a:ext cx="2176541" cy="1305925"/>
      </dsp:txXfrm>
    </dsp:sp>
    <dsp:sp modelId="{037E5B1B-9732-4E40-8B5B-3FE920B37C79}">
      <dsp:nvSpPr>
        <dsp:cNvPr id="0" name=""/>
        <dsp:cNvSpPr/>
      </dsp:nvSpPr>
      <dsp:spPr>
        <a:xfrm>
          <a:off x="4924072" y="3047463"/>
          <a:ext cx="2176541" cy="1305925"/>
        </a:xfrm>
        <a:prstGeom prst="rect">
          <a:avLst/>
        </a:prstGeom>
        <a:solidFill>
          <a:schemeClr val="accent4">
            <a:hueOff val="-11558366"/>
            <a:satOff val="54835"/>
            <a:lumOff val="-11852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Кошмарный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24072" y="3047463"/>
        <a:ext cx="2176541" cy="1305925"/>
      </dsp:txXfrm>
    </dsp:sp>
    <dsp:sp modelId="{B24E7AAE-5B03-49E7-9137-CAD615E2B800}">
      <dsp:nvSpPr>
        <dsp:cNvPr id="0" name=""/>
        <dsp:cNvSpPr/>
      </dsp:nvSpPr>
      <dsp:spPr>
        <a:xfrm>
          <a:off x="2529876" y="4571042"/>
          <a:ext cx="2176541" cy="1305925"/>
        </a:xfrm>
        <a:prstGeom prst="rect">
          <a:avLst/>
        </a:prstGeom>
        <a:solidFill>
          <a:schemeClr val="accent4">
            <a:hueOff val="-13003162"/>
            <a:satOff val="61689"/>
            <a:lumOff val="-13333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29876" y="4571042"/>
        <a:ext cx="2176541" cy="13059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ABD04-DDC6-4AD8-A9FF-BD221EE62E64}">
      <dsp:nvSpPr>
        <dsp:cNvPr id="0" name=""/>
        <dsp:cNvSpPr/>
      </dsp:nvSpPr>
      <dsp:spPr>
        <a:xfrm>
          <a:off x="0" y="475962"/>
          <a:ext cx="5141371" cy="514137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CBB16-7FF6-4505-A5FD-218C60DC70CB}">
      <dsp:nvSpPr>
        <dsp:cNvPr id="0" name=""/>
        <dsp:cNvSpPr/>
      </dsp:nvSpPr>
      <dsp:spPr>
        <a:xfrm>
          <a:off x="2570685" y="475962"/>
          <a:ext cx="5998266" cy="51413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Драматический - </a:t>
          </a:r>
          <a:r>
            <a:rPr lang="ru-RU" sz="2400" b="1" i="1" kern="1200" smtClean="0"/>
            <a:t>драматичный. </a:t>
          </a:r>
          <a:endParaRPr lang="ru-RU" sz="2400" kern="1200"/>
        </a:p>
      </dsp:txBody>
      <dsp:txXfrm>
        <a:off x="2570685" y="475962"/>
        <a:ext cx="5998266" cy="514136"/>
      </dsp:txXfrm>
    </dsp:sp>
    <dsp:sp modelId="{F74B3D4E-86A2-4F03-9D04-73C38D805223}">
      <dsp:nvSpPr>
        <dsp:cNvPr id="0" name=""/>
        <dsp:cNvSpPr/>
      </dsp:nvSpPr>
      <dsp:spPr>
        <a:xfrm>
          <a:off x="385602" y="990098"/>
          <a:ext cx="4370166" cy="437016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2167194"/>
            <a:satOff val="10282"/>
            <a:lumOff val="-2222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70EBB-EBEC-45E7-A366-E04036C653F2}">
      <dsp:nvSpPr>
        <dsp:cNvPr id="0" name=""/>
        <dsp:cNvSpPr/>
      </dsp:nvSpPr>
      <dsp:spPr>
        <a:xfrm>
          <a:off x="2570685" y="990098"/>
          <a:ext cx="5998266" cy="4370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2167194"/>
              <a:satOff val="10282"/>
              <a:lumOff val="-22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Дружеский - </a:t>
          </a:r>
          <a:r>
            <a:rPr lang="ru-RU" sz="2400" b="1" i="1" kern="1200" smtClean="0"/>
            <a:t>дружелюбный. </a:t>
          </a:r>
          <a:endParaRPr lang="ru-RU" sz="2400" kern="1200"/>
        </a:p>
      </dsp:txBody>
      <dsp:txXfrm>
        <a:off x="2570685" y="990098"/>
        <a:ext cx="5998266" cy="514136"/>
      </dsp:txXfrm>
    </dsp:sp>
    <dsp:sp modelId="{7B8CD650-652C-44A8-B8F3-2006D06F93AD}">
      <dsp:nvSpPr>
        <dsp:cNvPr id="0" name=""/>
        <dsp:cNvSpPr/>
      </dsp:nvSpPr>
      <dsp:spPr>
        <a:xfrm>
          <a:off x="771204" y="1504235"/>
          <a:ext cx="3598961" cy="359896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4334388"/>
            <a:satOff val="20563"/>
            <a:lumOff val="-444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7B60F3-C2C0-4DF8-82AD-B04C34BF6AF4}">
      <dsp:nvSpPr>
        <dsp:cNvPr id="0" name=""/>
        <dsp:cNvSpPr/>
      </dsp:nvSpPr>
      <dsp:spPr>
        <a:xfrm>
          <a:off x="2570685" y="1504235"/>
          <a:ext cx="5998266" cy="3598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4334388"/>
              <a:satOff val="20563"/>
              <a:lumOff val="-44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Существо - </a:t>
          </a:r>
          <a:r>
            <a:rPr lang="ru-RU" sz="2400" b="1" i="1" kern="1200" smtClean="0"/>
            <a:t>сущность.</a:t>
          </a:r>
          <a:r>
            <a:rPr lang="ru-RU" sz="2400" b="1" kern="1200" smtClean="0"/>
            <a:t> </a:t>
          </a:r>
          <a:endParaRPr lang="ru-RU" sz="2400" kern="1200"/>
        </a:p>
      </dsp:txBody>
      <dsp:txXfrm>
        <a:off x="2570685" y="1504235"/>
        <a:ext cx="5998266" cy="514136"/>
      </dsp:txXfrm>
    </dsp:sp>
    <dsp:sp modelId="{15B96961-4834-4C65-B882-35A34B57EF07}">
      <dsp:nvSpPr>
        <dsp:cNvPr id="0" name=""/>
        <dsp:cNvSpPr/>
      </dsp:nvSpPr>
      <dsp:spPr>
        <a:xfrm>
          <a:off x="1156807" y="2018371"/>
          <a:ext cx="2827756" cy="282775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6501581"/>
            <a:satOff val="30845"/>
            <a:lumOff val="-6667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516488-D40A-493C-A451-75FD15F0E373}">
      <dsp:nvSpPr>
        <dsp:cNvPr id="0" name=""/>
        <dsp:cNvSpPr/>
      </dsp:nvSpPr>
      <dsp:spPr>
        <a:xfrm>
          <a:off x="2570685" y="2018371"/>
          <a:ext cx="5998266" cy="28277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6501581"/>
              <a:satOff val="30845"/>
              <a:lumOff val="-66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Единственный - </a:t>
          </a:r>
          <a:r>
            <a:rPr lang="ru-RU" sz="2400" b="1" i="1" kern="1200" smtClean="0"/>
            <a:t>единый. </a:t>
          </a:r>
          <a:endParaRPr lang="ru-RU" sz="2400" kern="1200"/>
        </a:p>
      </dsp:txBody>
      <dsp:txXfrm>
        <a:off x="2570685" y="2018371"/>
        <a:ext cx="5998266" cy="514141"/>
      </dsp:txXfrm>
    </dsp:sp>
    <dsp:sp modelId="{BF656220-F03C-428A-8BC7-FA991FD7CBA1}">
      <dsp:nvSpPr>
        <dsp:cNvPr id="0" name=""/>
        <dsp:cNvSpPr/>
      </dsp:nvSpPr>
      <dsp:spPr>
        <a:xfrm>
          <a:off x="1542412" y="2532513"/>
          <a:ext cx="2056546" cy="205654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8668775"/>
            <a:satOff val="41126"/>
            <a:lumOff val="-888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7D249F-1A7D-45DD-B9F1-1E1D3FE2FD8E}">
      <dsp:nvSpPr>
        <dsp:cNvPr id="0" name=""/>
        <dsp:cNvSpPr/>
      </dsp:nvSpPr>
      <dsp:spPr>
        <a:xfrm>
          <a:off x="2570685" y="2532513"/>
          <a:ext cx="5998266" cy="20565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8668775"/>
              <a:satOff val="41126"/>
              <a:lumOff val="-88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Злой - </a:t>
          </a:r>
          <a:r>
            <a:rPr lang="ru-RU" sz="2400" b="1" i="1" kern="1200" smtClean="0"/>
            <a:t>злостный</a:t>
          </a:r>
          <a:r>
            <a:rPr lang="ru-RU" sz="2400" b="1" kern="1200" smtClean="0"/>
            <a:t>. </a:t>
          </a:r>
          <a:endParaRPr lang="ru-RU" sz="2400" kern="1200"/>
        </a:p>
      </dsp:txBody>
      <dsp:txXfrm>
        <a:off x="2570685" y="2532513"/>
        <a:ext cx="5998266" cy="514136"/>
      </dsp:txXfrm>
    </dsp:sp>
    <dsp:sp modelId="{2A23A067-61D6-413C-AD64-80EAFAF4129B}">
      <dsp:nvSpPr>
        <dsp:cNvPr id="0" name=""/>
        <dsp:cNvSpPr/>
      </dsp:nvSpPr>
      <dsp:spPr>
        <a:xfrm>
          <a:off x="1928014" y="3046649"/>
          <a:ext cx="1285341" cy="128534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10835967"/>
            <a:satOff val="51407"/>
            <a:lumOff val="-11111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09F69-872F-497C-A33F-3C3DC4ED6BDF}">
      <dsp:nvSpPr>
        <dsp:cNvPr id="0" name=""/>
        <dsp:cNvSpPr/>
      </dsp:nvSpPr>
      <dsp:spPr>
        <a:xfrm>
          <a:off x="2570685" y="3046649"/>
          <a:ext cx="5998266" cy="128534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10835967"/>
              <a:satOff val="51407"/>
              <a:lumOff val="-111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Искусно - </a:t>
          </a:r>
          <a:r>
            <a:rPr lang="ru-RU" sz="2400" b="1" i="1" kern="1200" smtClean="0"/>
            <a:t>искусственно.</a:t>
          </a:r>
          <a:r>
            <a:rPr lang="ru-RU" sz="2400" b="1" kern="1200" smtClean="0"/>
            <a:t> </a:t>
          </a:r>
          <a:endParaRPr lang="ru-RU" sz="2400" kern="1200"/>
        </a:p>
      </dsp:txBody>
      <dsp:txXfrm>
        <a:off x="2570685" y="3046649"/>
        <a:ext cx="5998266" cy="514136"/>
      </dsp:txXfrm>
    </dsp:sp>
    <dsp:sp modelId="{ADFE998A-B006-423F-B589-1B0EB36596FB}">
      <dsp:nvSpPr>
        <dsp:cNvPr id="0" name=""/>
        <dsp:cNvSpPr/>
      </dsp:nvSpPr>
      <dsp:spPr>
        <a:xfrm>
          <a:off x="2313617" y="3560785"/>
          <a:ext cx="514136" cy="51413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13003162"/>
            <a:satOff val="61689"/>
            <a:lumOff val="-1333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A026C-E9EC-4ABE-BB66-C4632AAB7C89}">
      <dsp:nvSpPr>
        <dsp:cNvPr id="0" name=""/>
        <dsp:cNvSpPr/>
      </dsp:nvSpPr>
      <dsp:spPr>
        <a:xfrm>
          <a:off x="2570685" y="3560785"/>
          <a:ext cx="5998266" cy="5141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4">
              <a:hueOff val="-13003162"/>
              <a:satOff val="61689"/>
              <a:lumOff val="-1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Подпись - </a:t>
          </a:r>
          <a:r>
            <a:rPr lang="ru-RU" sz="2400" b="1" i="1" kern="1200" smtClean="0"/>
            <a:t>роспись. </a:t>
          </a:r>
          <a:endParaRPr lang="ru-RU" sz="2400" kern="1200"/>
        </a:p>
      </dsp:txBody>
      <dsp:txXfrm>
        <a:off x="2570685" y="3560785"/>
        <a:ext cx="5998266" cy="51413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7DBBB-0DC9-4150-BBE8-45D7D2DEC647}" type="datetimeFigureOut">
              <a:rPr lang="ru-RU" smtClean="0"/>
              <a:t>09.07.2022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0B8F2-BAA8-45CE-9818-9E24FEE05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9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0B8F2-BAA8-45CE-9818-9E24FEE055F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08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3A945DA-A167-4811-B268-A0ED5B3F57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140C9-7EC7-4A2C-B2E1-D1CCE026F2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A555A-F3BD-4124-B2F9-CA34F8B99F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1FFFD0-AFF0-43F3-8868-8E0744F5E3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8CBE78-57AE-4375-A1D4-D9CEC75934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4BEE34-E51C-4ABD-BC8C-2E7E685453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D10C0-EF0C-4E75-8870-982B62DFF4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05F681-B99B-4B6F-B052-EA95B4A8AD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E9DE17-7EBB-4AF3-A089-7AD95F7BB9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3175D4-F203-490B-B571-D3AFA50473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99DFBB2-33B0-48CC-8A35-723F825364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6978BF-C4C1-46F9-BFE4-BF40D13EEA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476672"/>
            <a:ext cx="7772400" cy="3384376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400" dirty="0"/>
              <a:t>Употребление фразеологизмов в </a:t>
            </a:r>
            <a:r>
              <a:rPr lang="ru-RU" sz="4400" dirty="0" smtClean="0"/>
              <a:t>речи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4437112"/>
            <a:ext cx="8208912" cy="1800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accent3"/>
                </a:solidFill>
              </a:rPr>
              <a:t>Урок - практикум</a:t>
            </a:r>
          </a:p>
          <a:p>
            <a:pPr lvl="0">
              <a:lnSpc>
                <a:spcPct val="80000"/>
              </a:lnSpc>
            </a:pPr>
            <a:endParaRPr lang="ru-RU" sz="1600" dirty="0" smtClean="0">
              <a:solidFill>
                <a:srgbClr val="D1282E"/>
              </a:solidFill>
            </a:endParaRPr>
          </a:p>
          <a:p>
            <a:pPr lvl="0">
              <a:lnSpc>
                <a:spcPct val="80000"/>
              </a:lnSpc>
            </a:pPr>
            <a:endParaRPr lang="ru-RU" sz="1600" dirty="0">
              <a:solidFill>
                <a:srgbClr val="D1282E"/>
              </a:solidFill>
            </a:endParaRPr>
          </a:p>
          <a:p>
            <a:pPr lvl="0"/>
            <a:r>
              <a:rPr lang="ru-RU" sz="1600" dirty="0" smtClean="0">
                <a:solidFill>
                  <a:srgbClr val="D1282E"/>
                </a:solidFill>
              </a:rPr>
              <a:t>Преподаватель </a:t>
            </a:r>
          </a:p>
          <a:p>
            <a:pPr lvl="0"/>
            <a:r>
              <a:rPr lang="ru-RU" sz="1600" dirty="0" smtClean="0">
                <a:solidFill>
                  <a:srgbClr val="D1282E"/>
                </a:solidFill>
              </a:rPr>
              <a:t>русского </a:t>
            </a:r>
            <a:r>
              <a:rPr lang="ru-RU" sz="1600" dirty="0">
                <a:solidFill>
                  <a:srgbClr val="D1282E"/>
                </a:solidFill>
              </a:rPr>
              <a:t>языка и литературы </a:t>
            </a:r>
            <a:endParaRPr lang="ru-RU" sz="1600" dirty="0" smtClean="0">
              <a:solidFill>
                <a:srgbClr val="D1282E"/>
              </a:solidFill>
            </a:endParaRPr>
          </a:p>
          <a:p>
            <a:pPr lvl="0"/>
            <a:r>
              <a:rPr lang="ru-RU" sz="1600" dirty="0" smtClean="0">
                <a:solidFill>
                  <a:srgbClr val="D1282E"/>
                </a:solidFill>
              </a:rPr>
              <a:t>Оплачко </a:t>
            </a:r>
            <a:r>
              <a:rPr lang="ru-RU" sz="1600" dirty="0">
                <a:solidFill>
                  <a:srgbClr val="D1282E"/>
                </a:solidFill>
              </a:rPr>
              <a:t>И.И.</a:t>
            </a:r>
          </a:p>
          <a:p>
            <a:pPr marR="0" eaLnBrk="1" hangingPunct="1">
              <a:lnSpc>
                <a:spcPct val="80000"/>
              </a:lnSpc>
            </a:pPr>
            <a:endParaRPr lang="ru-RU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47813" y="371475"/>
            <a:ext cx="7315200" cy="12303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+mj-lt"/>
              </a:rPr>
              <a:t>Министерство образования, науки и молодежи Республики Крым</a:t>
            </a:r>
          </a:p>
          <a:p>
            <a:pPr algn="ctr">
              <a:defRPr/>
            </a:pPr>
            <a:r>
              <a:rPr lang="ru-RU" sz="1400" b="1" dirty="0">
                <a:latin typeface="+mj-lt"/>
              </a:rPr>
              <a:t>Государственное бюджетное профессиональное образовательное учреждение Республики Крым «Керченский политехнический колледж»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713"/>
            <a:ext cx="1516062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7" r="13934"/>
          <a:stretch/>
        </p:blipFill>
        <p:spPr>
          <a:xfrm>
            <a:off x="7020272" y="4301480"/>
            <a:ext cx="1847850" cy="2556520"/>
          </a:xfrm>
          <a:prstGeom prst="rect">
            <a:avLst/>
          </a:prstGeom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95536" y="33189"/>
            <a:ext cx="8258175" cy="928687"/>
          </a:xfrm>
        </p:spPr>
        <p:txBody>
          <a:bodyPr anchor="ctr"/>
          <a:lstStyle/>
          <a:p>
            <a:pPr eaLnBrk="1" hangingPunct="1"/>
            <a:r>
              <a:rPr lang="ru-RU" sz="2800" b="1" i="1" dirty="0" smtClean="0">
                <a:solidFill>
                  <a:srgbClr val="C00000"/>
                </a:solidFill>
              </a:rPr>
              <a:t>Ответы: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3861857"/>
              </p:ext>
            </p:extLst>
          </p:nvPr>
        </p:nvGraphicFramePr>
        <p:xfrm>
          <a:off x="0" y="836712"/>
          <a:ext cx="7236295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87311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i="1" dirty="0" smtClean="0"/>
              <a:t>Паронимы</a:t>
            </a:r>
            <a:r>
              <a:rPr lang="ru-RU" sz="2800" i="1" dirty="0" smtClean="0"/>
              <a:t> –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однокоренные слова, близкие по звучанию, но разные по значению или частично совпадающие в своем значении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7488832" cy="4680520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400" dirty="0" smtClean="0">
                <a:latin typeface="+mj-lt"/>
              </a:rPr>
              <a:t>ПОДБЕРИТЕ ПАРОНИМЫ К СЛОВАМ: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ДРАМАТИЧЕСКИЙ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ДРУЖЕСКИЙ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СУЩЕСТВО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ЕДИНСТВЕННЫЙ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ЗЛОЙ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ИСКУСНО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ПОДПИСЬ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dirty="0" smtClean="0"/>
              <a:t>ЗАГЛАВНЫЙ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56992"/>
            <a:ext cx="2470896" cy="3140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ru-RU" b="1" i="1" dirty="0" smtClean="0"/>
              <a:t>Ответы: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680762"/>
              </p:ext>
            </p:extLst>
          </p:nvPr>
        </p:nvGraphicFramePr>
        <p:xfrm>
          <a:off x="179512" y="764704"/>
          <a:ext cx="8568952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10"/>
          <a:stretch/>
        </p:blipFill>
        <p:spPr>
          <a:xfrm>
            <a:off x="4716016" y="2348880"/>
            <a:ext cx="4150964" cy="365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1371600"/>
          </a:xfrm>
        </p:spPr>
        <p:txBody>
          <a:bodyPr anchor="t"/>
          <a:lstStyle/>
          <a:p>
            <a:r>
              <a:rPr lang="ru-RU" b="1" dirty="0"/>
              <a:t>Ролевая игра «Я-редактор».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73374"/>
            <a:ext cx="7854755" cy="5976664"/>
          </a:xfrm>
        </p:spPr>
        <p:txBody>
          <a:bodyPr>
            <a:normAutofit/>
          </a:bodyPr>
          <a:lstStyle/>
          <a:p>
            <a:r>
              <a:rPr lang="ru-RU" sz="2800" dirty="0"/>
              <a:t>В правой деснице Игорь держал меч. </a:t>
            </a:r>
            <a:endParaRPr lang="ru-RU" sz="2800" dirty="0" smtClean="0"/>
          </a:p>
          <a:p>
            <a:r>
              <a:rPr lang="ru-RU" sz="2800" dirty="0" smtClean="0"/>
              <a:t>Госпожа </a:t>
            </a:r>
            <a:r>
              <a:rPr lang="ru-RU" sz="2800" dirty="0" err="1"/>
              <a:t>Простакова</a:t>
            </a:r>
            <a:r>
              <a:rPr lang="ru-RU" sz="2800" dirty="0"/>
              <a:t> грубо обходилась со своими крепостниками. </a:t>
            </a:r>
            <a:endParaRPr lang="ru-RU" sz="2800" dirty="0" smtClean="0"/>
          </a:p>
          <a:p>
            <a:r>
              <a:rPr lang="ru-RU" sz="2800" dirty="0" smtClean="0"/>
              <a:t>На </a:t>
            </a:r>
            <a:r>
              <a:rPr lang="ru-RU" sz="2800" dirty="0"/>
              <a:t>бал съехались все богатые дворовые, владельцы окрестных усадеб. </a:t>
            </a:r>
            <a:endParaRPr lang="ru-RU" sz="2800" dirty="0" smtClean="0"/>
          </a:p>
          <a:p>
            <a:r>
              <a:rPr lang="ru-RU" sz="2800" dirty="0" smtClean="0"/>
              <a:t>Онегину </a:t>
            </a:r>
            <a:r>
              <a:rPr lang="ru-RU" sz="2800" dirty="0"/>
              <a:t>грозило </a:t>
            </a:r>
            <a:r>
              <a:rPr lang="ru-RU" sz="2800" dirty="0" err="1"/>
              <a:t>разорительство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smtClean="0"/>
              <a:t>Руководили </a:t>
            </a:r>
            <a:r>
              <a:rPr lang="ru-RU" sz="2800" dirty="0"/>
              <a:t>борьбой партизан во время наполеоновского нашествия Денисов, Долохов и другие товарищи. </a:t>
            </a:r>
            <a:endParaRPr lang="ru-RU" sz="2800" dirty="0" smtClean="0"/>
          </a:p>
          <a:p>
            <a:r>
              <a:rPr lang="ru-RU" sz="2800" dirty="0" smtClean="0"/>
              <a:t>Покупки </a:t>
            </a:r>
            <a:r>
              <a:rPr lang="ru-RU" sz="2800" dirty="0"/>
              <a:t>Чичикова доставили чиновникам больше </a:t>
            </a:r>
            <a:r>
              <a:rPr lang="ru-RU" sz="2800" dirty="0" err="1"/>
              <a:t>неприятства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26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6120"/>
            <a:ext cx="3491880" cy="3491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4652"/>
            <a:ext cx="7772400" cy="4321175"/>
          </a:xfrm>
        </p:spPr>
        <p:txBody>
          <a:bodyPr/>
          <a:lstStyle/>
          <a:p>
            <a:pPr algn="r"/>
            <a:r>
              <a:rPr lang="ru-RU" sz="4800" dirty="0">
                <a:solidFill>
                  <a:schemeClr val="tx2"/>
                </a:solidFill>
              </a:rPr>
              <a:t>Мини-конференция</a:t>
            </a:r>
            <a:r>
              <a:rPr lang="ru-RU" sz="4800" dirty="0"/>
              <a:t> </a:t>
            </a:r>
            <a:r>
              <a:rPr lang="ru-RU" sz="4800" dirty="0" smtClean="0"/>
              <a:t>Фразеологическое </a:t>
            </a:r>
            <a:r>
              <a:rPr lang="ru-RU" sz="4800" dirty="0"/>
              <a:t>богатство русского </a:t>
            </a:r>
            <a:r>
              <a:rPr lang="ru-RU" sz="4800" dirty="0" smtClean="0"/>
              <a:t>языка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4532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995">
            <a:off x="4935872" y="4145759"/>
            <a:ext cx="333375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5342" r="3966" b="5326"/>
          <a:stretch/>
        </p:blipFill>
        <p:spPr>
          <a:xfrm rot="21341736">
            <a:off x="3205293" y="1340768"/>
            <a:ext cx="4505313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9" y="692788"/>
            <a:ext cx="4366647" cy="1570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98474"/>
            <a:ext cx="3923928" cy="2595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98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73" y="2942084"/>
            <a:ext cx="4365842" cy="3511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70" y="188640"/>
            <a:ext cx="3826396" cy="2969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73" y="404664"/>
            <a:ext cx="2808312" cy="226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899" y="2428105"/>
            <a:ext cx="3112983" cy="2257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0" r="17667"/>
          <a:stretch/>
        </p:blipFill>
        <p:spPr>
          <a:xfrm>
            <a:off x="4621529" y="4559016"/>
            <a:ext cx="2924643" cy="2273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889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3" r="12214"/>
          <a:stretch/>
        </p:blipFill>
        <p:spPr>
          <a:xfrm>
            <a:off x="7070932" y="3599656"/>
            <a:ext cx="1815269" cy="32849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40960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С помощью комбинации “буква – цифра” укажите те крылатые выражения, значение которых поясняется.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29408"/>
            <a:ext cx="4932040" cy="5328592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3"/>
                </a:solidFill>
              </a:rPr>
              <a:t>	</a:t>
            </a:r>
            <a:r>
              <a:rPr lang="ru-RU" sz="3600" dirty="0" smtClean="0">
                <a:solidFill>
                  <a:schemeClr val="accent3"/>
                </a:solidFill>
              </a:rPr>
              <a:t>А)</a:t>
            </a:r>
            <a:r>
              <a:rPr lang="ru-RU" sz="3600" dirty="0" smtClean="0"/>
              <a:t> То, что порождает ссору.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Б)</a:t>
            </a:r>
            <a:r>
              <a:rPr lang="ru-RU" sz="3600" dirty="0" smtClean="0"/>
              <a:t> Мерка, под которую насильственно подгоняется что-нибудь.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В)</a:t>
            </a:r>
            <a:r>
              <a:rPr lang="ru-RU" sz="3600" dirty="0" smtClean="0"/>
              <a:t> Мир поэзии, поэтов.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Г)</a:t>
            </a:r>
            <a:r>
              <a:rPr lang="ru-RU" sz="3600" dirty="0" smtClean="0"/>
              <a:t> Злой, свирепый надсмотрщик, страж.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Д)</a:t>
            </a:r>
            <a:r>
              <a:rPr lang="ru-RU" sz="3600" dirty="0" smtClean="0"/>
              <a:t> Бесследно исчезнуть из памяти людей.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Е) </a:t>
            </a:r>
            <a:r>
              <a:rPr lang="ru-RU" sz="3600" dirty="0" smtClean="0"/>
              <a:t>Неугасимое стремление к достижению высоких целей в науке, искусстве, общественной работе.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Ж) </a:t>
            </a:r>
            <a:r>
              <a:rPr lang="ru-RU" sz="3600" dirty="0" smtClean="0"/>
              <a:t>О запутанном стечении обстоятельств.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З)</a:t>
            </a:r>
            <a:r>
              <a:rPr lang="ru-RU" sz="3600" dirty="0" smtClean="0"/>
              <a:t> Правосудие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И)</a:t>
            </a:r>
            <a:r>
              <a:rPr lang="ru-RU" sz="3600" dirty="0" smtClean="0"/>
              <a:t> Неосуществимая, несбыточная и странная мечта.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К)</a:t>
            </a:r>
            <a:r>
              <a:rPr lang="ru-RU" sz="3600" dirty="0" smtClean="0"/>
              <a:t> Дар врагу с целью его погубить.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68230" y="1340768"/>
            <a:ext cx="4352106" cy="5102027"/>
          </a:xfrm>
        </p:spPr>
        <p:txBody>
          <a:bodyPr>
            <a:normAutofit fontScale="55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Кануть в Лету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Прокрустово ложе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Фемида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Цербер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Гордиев узел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Парнас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Прометеев огонь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Троянский конь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Химера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sz="3600" dirty="0" smtClean="0"/>
              <a:t>Яблоко раздора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ru-RU" sz="5400" i="1" dirty="0" smtClean="0"/>
              <a:t>Ключ:</a:t>
            </a:r>
            <a:endParaRPr lang="ru-RU" dirty="0" smtClean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907669"/>
              </p:ext>
            </p:extLst>
          </p:nvPr>
        </p:nvGraphicFramePr>
        <p:xfrm>
          <a:off x="179512" y="980728"/>
          <a:ext cx="76200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776" y="3127226"/>
            <a:ext cx="3717032" cy="3717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573016"/>
            <a:ext cx="3284984" cy="328498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1371600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i="1" dirty="0" smtClean="0"/>
              <a:t>Фразеологизм </a:t>
            </a:r>
            <a:r>
              <a:rPr lang="ru-RU" sz="3100" i="1" dirty="0" smtClean="0"/>
              <a:t>– </a:t>
            </a:r>
            <a:r>
              <a:rPr lang="ru-RU" sz="3100" i="1" cap="none" dirty="0" smtClean="0">
                <a:solidFill>
                  <a:schemeClr val="tx1"/>
                </a:solidFill>
              </a:rPr>
              <a:t>устойчивое сочетание слов, которое употребляется как целая единица речи.</a:t>
            </a:r>
            <a:r>
              <a:rPr lang="ru-RU" cap="none" dirty="0" smtClean="0">
                <a:solidFill>
                  <a:schemeClr val="tx1"/>
                </a:solidFill>
              </a:rPr>
              <a:t/>
            </a:r>
            <a:br>
              <a:rPr lang="ru-RU" cap="none" dirty="0" smtClean="0">
                <a:solidFill>
                  <a:schemeClr val="tx1"/>
                </a:solidFill>
              </a:rPr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15363" name="Содержимое 4"/>
          <p:cNvSpPr>
            <a:spLocks noGrp="1"/>
          </p:cNvSpPr>
          <p:nvPr>
            <p:ph idx="1"/>
          </p:nvPr>
        </p:nvSpPr>
        <p:spPr>
          <a:xfrm>
            <a:off x="179512" y="1700808"/>
            <a:ext cx="6408712" cy="515719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>
                <a:latin typeface="+mj-lt"/>
              </a:rPr>
              <a:t>Исправьте ошибки в употреблении фразеологизмов. </a:t>
            </a:r>
          </a:p>
          <a:p>
            <a:pPr eaLnBrk="1" hangingPunct="1"/>
            <a:r>
              <a:rPr lang="ru-RU" sz="2800" dirty="0" smtClean="0"/>
              <a:t>Трудиться в поту лица</a:t>
            </a:r>
          </a:p>
          <a:p>
            <a:pPr eaLnBrk="1" hangingPunct="1"/>
            <a:r>
              <a:rPr lang="ru-RU" sz="2800" dirty="0" smtClean="0"/>
              <a:t>Положив руку на сердце тебе говорю</a:t>
            </a:r>
          </a:p>
          <a:p>
            <a:pPr eaLnBrk="1" hangingPunct="1"/>
            <a:r>
              <a:rPr lang="ru-RU" sz="2800" dirty="0" smtClean="0"/>
              <a:t>Работать спустив рукава</a:t>
            </a:r>
          </a:p>
          <a:p>
            <a:pPr eaLnBrk="1" hangingPunct="1"/>
            <a:r>
              <a:rPr lang="ru-RU" sz="2800" dirty="0" smtClean="0"/>
              <a:t>Согласиться скрипя сердцем </a:t>
            </a:r>
          </a:p>
          <a:p>
            <a:pPr eaLnBrk="1" hangingPunct="1"/>
            <a:r>
              <a:rPr lang="ru-RU" sz="2800" dirty="0" smtClean="0"/>
              <a:t>Пришел неожиданно, как тать в ночи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43808" y="1903729"/>
            <a:ext cx="6188662" cy="4922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76672"/>
            <a:ext cx="3954028" cy="1185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Сергей </a:t>
            </a:r>
            <a:r>
              <a:rPr lang="ru-RU" sz="2000" dirty="0" err="1">
                <a:solidFill>
                  <a:srgbClr val="C00000"/>
                </a:solidFill>
              </a:rPr>
              <a:t>Островой</a:t>
            </a:r>
            <a:r>
              <a:rPr lang="ru-RU" sz="2000" dirty="0">
                <a:solidFill>
                  <a:srgbClr val="C00000"/>
                </a:solidFill>
              </a:rPr>
              <a:t>  «Первородство»</a:t>
            </a:r>
            <a:br>
              <a:rPr lang="ru-RU" sz="2000" dirty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2"/>
            <a:ext cx="4176464" cy="6663645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latin typeface="Segoe Print" pitchFamily="2" charset="0"/>
            </a:endParaRPr>
          </a:p>
          <a:p>
            <a:r>
              <a:rPr lang="ru-RU" sz="5600" dirty="0">
                <a:latin typeface="Segoe Print" pitchFamily="2" charset="0"/>
              </a:rPr>
              <a:t>К словам привыкаешь день ото дня,</a:t>
            </a:r>
          </a:p>
          <a:p>
            <a:r>
              <a:rPr lang="ru-RU" sz="5600" dirty="0">
                <a:latin typeface="Segoe Print" pitchFamily="2" charset="0"/>
              </a:rPr>
              <a:t>А они первородного смысла полны́…</a:t>
            </a:r>
          </a:p>
          <a:p>
            <a:r>
              <a:rPr lang="ru-RU" sz="5600" dirty="0">
                <a:latin typeface="Segoe Print" pitchFamily="2" charset="0"/>
              </a:rPr>
              <a:t>И когда я слышу:</a:t>
            </a:r>
          </a:p>
          <a:p>
            <a:r>
              <a:rPr lang="ru-RU" sz="5600" dirty="0">
                <a:latin typeface="Segoe Print" pitchFamily="2" charset="0"/>
              </a:rPr>
              <a:t>— Извини меня! —</a:t>
            </a:r>
          </a:p>
          <a:p>
            <a:r>
              <a:rPr lang="ru-RU" sz="5600" dirty="0">
                <a:latin typeface="Segoe Print" pitchFamily="2" charset="0"/>
              </a:rPr>
              <a:t>Это значит:</a:t>
            </a:r>
          </a:p>
          <a:p>
            <a:r>
              <a:rPr lang="ru-RU" sz="5600" dirty="0">
                <a:latin typeface="Segoe Print" pitchFamily="2" charset="0"/>
              </a:rPr>
              <a:t>— Исключи меня из вины!</a:t>
            </a:r>
          </a:p>
          <a:p>
            <a:r>
              <a:rPr lang="ru-RU" sz="5600" dirty="0">
                <a:latin typeface="Segoe Print" pitchFamily="2" charset="0"/>
              </a:rPr>
              <a:t>У слова цвет своего огня.</a:t>
            </a:r>
          </a:p>
          <a:p>
            <a:r>
              <a:rPr lang="ru-RU" sz="5600" dirty="0">
                <a:latin typeface="Segoe Print" pitchFamily="2" charset="0"/>
              </a:rPr>
              <a:t>Свое пространство. Свои рубежи.</a:t>
            </a:r>
          </a:p>
          <a:p>
            <a:r>
              <a:rPr lang="ru-RU" sz="5600" dirty="0">
                <a:latin typeface="Segoe Print" pitchFamily="2" charset="0"/>
              </a:rPr>
              <a:t>И когда я слышу:</a:t>
            </a:r>
          </a:p>
          <a:p>
            <a:r>
              <a:rPr lang="ru-RU" sz="5600" dirty="0">
                <a:latin typeface="Segoe Print" pitchFamily="2" charset="0"/>
              </a:rPr>
              <a:t>— Обереги меня! —</a:t>
            </a:r>
          </a:p>
          <a:p>
            <a:r>
              <a:rPr lang="ru-RU" sz="5600" dirty="0">
                <a:latin typeface="Segoe Print" pitchFamily="2" charset="0"/>
              </a:rPr>
              <a:t>Это значит:</a:t>
            </a:r>
          </a:p>
          <a:p>
            <a:r>
              <a:rPr lang="ru-RU" sz="5600" dirty="0">
                <a:latin typeface="Segoe Print" pitchFamily="2" charset="0"/>
              </a:rPr>
              <a:t>— Берегами меня окружи!</a:t>
            </a:r>
          </a:p>
          <a:p>
            <a:r>
              <a:rPr lang="ru-RU" sz="5600" dirty="0">
                <a:latin typeface="Segoe Print" pitchFamily="2" charset="0"/>
              </a:rPr>
              <a:t>У слова есть корни. И есть родня.</a:t>
            </a:r>
          </a:p>
          <a:p>
            <a:r>
              <a:rPr lang="ru-RU" sz="5600" dirty="0">
                <a:latin typeface="Segoe Print" pitchFamily="2" charset="0"/>
              </a:rPr>
              <a:t>Оно не подкидыш под сирым кустом.</a:t>
            </a:r>
          </a:p>
          <a:p>
            <a:r>
              <a:rPr lang="ru-RU" sz="5600" dirty="0">
                <a:latin typeface="Segoe Print" pitchFamily="2" charset="0"/>
              </a:rPr>
              <a:t>И когда я слышу:</a:t>
            </a:r>
          </a:p>
          <a:p>
            <a:r>
              <a:rPr lang="ru-RU" sz="5600" dirty="0">
                <a:latin typeface="Segoe Print" pitchFamily="2" charset="0"/>
              </a:rPr>
              <a:t>— Защити меня! —</a:t>
            </a:r>
          </a:p>
          <a:p>
            <a:r>
              <a:rPr lang="ru-RU" sz="5600" dirty="0">
                <a:latin typeface="Segoe Print" pitchFamily="2" charset="0"/>
              </a:rPr>
              <a:t>Это значит:</a:t>
            </a:r>
          </a:p>
          <a:p>
            <a:r>
              <a:rPr lang="ru-RU" sz="5600" dirty="0">
                <a:latin typeface="Segoe Print" pitchFamily="2" charset="0"/>
              </a:rPr>
              <a:t>— Спрячь меня за щитом!</a:t>
            </a:r>
          </a:p>
          <a:p>
            <a:r>
              <a:rPr lang="ru-RU" sz="5600" dirty="0">
                <a:latin typeface="Segoe Print" pitchFamily="2" charset="0"/>
              </a:rPr>
              <a:t>Вслушайся. Вникни. Не позабудь.</a:t>
            </a:r>
          </a:p>
          <a:p>
            <a:r>
              <a:rPr lang="ru-RU" sz="5600" dirty="0">
                <a:latin typeface="Segoe Print" pitchFamily="2" charset="0"/>
              </a:rPr>
              <a:t>У слова свой норов. Свое нутро.</a:t>
            </a:r>
          </a:p>
          <a:p>
            <a:r>
              <a:rPr lang="ru-RU" sz="5600" dirty="0">
                <a:latin typeface="Segoe Print" pitchFamily="2" charset="0"/>
              </a:rPr>
              <a:t>И если ты в эту проникнешь суть —</a:t>
            </a:r>
          </a:p>
          <a:p>
            <a:r>
              <a:rPr lang="ru-RU" sz="5600" dirty="0">
                <a:latin typeface="Segoe Print" pitchFamily="2" charset="0"/>
              </a:rPr>
              <a:t>Слово тебе сотворит добро.</a:t>
            </a:r>
          </a:p>
        </p:txBody>
      </p:sp>
    </p:spTree>
    <p:extLst>
      <p:ext uri="{BB962C8B-B14F-4D97-AF65-F5344CB8AC3E}">
        <p14:creationId xmlns:p14="http://schemas.microsoft.com/office/powerpoint/2010/main" val="417961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2222" r="12492" b="13611"/>
          <a:stretch/>
        </p:blipFill>
        <p:spPr>
          <a:xfrm>
            <a:off x="18628" y="3550096"/>
            <a:ext cx="4024611" cy="3286150"/>
          </a:xfrm>
          <a:prstGeom prst="rect">
            <a:avLst/>
          </a:prstGeom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eaLnBrk="1" hangingPunct="1"/>
            <a:r>
              <a:rPr lang="ru-RU" sz="4000" b="1" dirty="0" smtClean="0"/>
              <a:t>Ответы: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707904" y="1052736"/>
            <a:ext cx="5104730" cy="5589240"/>
          </a:xfrm>
        </p:spPr>
        <p:txBody>
          <a:bodyPr/>
          <a:lstStyle/>
          <a:p>
            <a:pPr marL="457200" indent="-457200" eaLnBrk="1" hangingPunct="1">
              <a:buFont typeface="Arial" pitchFamily="34" charset="0"/>
              <a:buChar char="•"/>
            </a:pPr>
            <a:r>
              <a:rPr lang="ru-RU" sz="3200" b="0" dirty="0" smtClean="0"/>
              <a:t>Трудиться </a:t>
            </a:r>
            <a:r>
              <a:rPr lang="ru-RU" sz="3200" b="0" i="1" dirty="0" smtClean="0"/>
              <a:t>в поте лица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ru-RU" sz="3200" b="0" i="1" dirty="0" smtClean="0"/>
              <a:t>Положа руку на сердце </a:t>
            </a:r>
            <a:r>
              <a:rPr lang="ru-RU" sz="3200" b="0" dirty="0" smtClean="0"/>
              <a:t>тебе говорю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ru-RU" sz="3200" b="0" dirty="0" smtClean="0"/>
              <a:t>Работать </a:t>
            </a:r>
            <a:r>
              <a:rPr lang="ru-RU" sz="3200" b="0" i="1" dirty="0" smtClean="0"/>
              <a:t>спустя рукава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ru-RU" sz="3200" b="0" dirty="0" smtClean="0"/>
              <a:t>Согласиться </a:t>
            </a:r>
            <a:r>
              <a:rPr lang="ru-RU" sz="3200" b="0" i="1" dirty="0" smtClean="0"/>
              <a:t>скрепя сердце </a:t>
            </a: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ru-RU" sz="3200" b="0" dirty="0" smtClean="0"/>
              <a:t>Пришел неожиданно, как </a:t>
            </a:r>
            <a:r>
              <a:rPr lang="ru-RU" sz="3200" b="0" i="1" dirty="0" smtClean="0"/>
              <a:t>тать в нощи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5" b="8388"/>
          <a:stretch/>
        </p:blipFill>
        <p:spPr>
          <a:xfrm>
            <a:off x="3797078" y="1224186"/>
            <a:ext cx="5077410" cy="3600400"/>
          </a:xfrm>
          <a:prstGeom prst="rect">
            <a:avLst/>
          </a:prstGeom>
        </p:spPr>
      </p:pic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176063" y="1227524"/>
            <a:ext cx="362101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болит,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в пятки уходит,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горит,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ёкает,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изнывает,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не на месте, </a:t>
            </a:r>
            <a:r>
              <a:rPr lang="ru-RU" b="1" i="1" dirty="0">
                <a:latin typeface="+mn-lt"/>
              </a:rPr>
              <a:t>сердце</a:t>
            </a:r>
            <a:r>
              <a:rPr lang="ru-RU" b="1" dirty="0">
                <a:latin typeface="+mn-lt"/>
              </a:rPr>
              <a:t> просит, </a:t>
            </a:r>
            <a:r>
              <a:rPr lang="ru-RU" b="1" i="1" dirty="0">
                <a:latin typeface="+mn-lt"/>
              </a:rPr>
              <a:t>сердце </a:t>
            </a:r>
            <a:r>
              <a:rPr lang="ru-RU" b="1" dirty="0">
                <a:latin typeface="+mn-lt"/>
              </a:rPr>
              <a:t>радуется, сердце рвется пополам, сердце сжимается,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270079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Определите  значение фразеологизмов  со словом  «сердце»</a:t>
            </a:r>
            <a:endParaRPr lang="ru-RU" sz="2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127" y="5013176"/>
            <a:ext cx="8643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с </a:t>
            </a:r>
            <a:r>
              <a:rPr lang="ru-RU" b="1" dirty="0">
                <a:latin typeface="+mn-lt"/>
              </a:rPr>
              <a:t>легким сердцем, с чистым сердцем, скрепя сердце, золотое сердце, каменное сердце и др.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4752528" cy="5940661"/>
          </a:xfrm>
        </p:spPr>
      </p:pic>
      <p:sp>
        <p:nvSpPr>
          <p:cNvPr id="18435" name="Заголовок 2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</p:spPr>
        <p:txBody>
          <a:bodyPr>
            <a:normAutofit/>
          </a:bodyPr>
          <a:lstStyle/>
          <a:p>
            <a:pPr algn="r" eaLnBrk="1" hangingPunct="1"/>
            <a:r>
              <a:rPr lang="en-US" b="1" i="1" dirty="0" smtClean="0">
                <a:solidFill>
                  <a:srgbClr val="C00000"/>
                </a:solidFill>
              </a:rPr>
              <a:t>	</a:t>
            </a:r>
            <a:r>
              <a:rPr lang="ru-RU" b="1" i="1" dirty="0" smtClean="0">
                <a:solidFill>
                  <a:srgbClr val="C00000"/>
                </a:solidFill>
              </a:rPr>
              <a:t>Самостоятельная </a:t>
            </a:r>
            <a:r>
              <a:rPr lang="en-US" b="1" i="1" dirty="0" smtClean="0">
                <a:solidFill>
                  <a:srgbClr val="C00000"/>
                </a:solidFill>
              </a:rPr>
              <a:t/>
            </a:r>
            <a:br>
              <a:rPr lang="en-US" b="1" i="1" dirty="0" smtClean="0">
                <a:solidFill>
                  <a:srgbClr val="C00000"/>
                </a:solidFill>
              </a:rPr>
            </a:br>
            <a:r>
              <a:rPr lang="en-US" b="1" i="1" dirty="0" smtClean="0">
                <a:solidFill>
                  <a:srgbClr val="C00000"/>
                </a:solidFill>
              </a:rPr>
              <a:t>	</a:t>
            </a:r>
            <a:r>
              <a:rPr lang="ru-RU" b="1" i="1" dirty="0" smtClean="0">
                <a:solidFill>
                  <a:srgbClr val="C00000"/>
                </a:solidFill>
              </a:rPr>
              <a:t>работа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6" b="5914"/>
          <a:stretch/>
        </p:blipFill>
        <p:spPr>
          <a:xfrm>
            <a:off x="947258" y="2828900"/>
            <a:ext cx="8016213" cy="40005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424936" cy="4176464"/>
          </a:xfrm>
        </p:spPr>
        <p:txBody>
          <a:bodyPr/>
          <a:lstStyle/>
          <a:p>
            <a:r>
              <a:rPr lang="ru-RU" b="1" i="1" dirty="0">
                <a:solidFill>
                  <a:schemeClr val="tx2"/>
                </a:solidFill>
              </a:rPr>
              <a:t>Спасибо </a:t>
            </a:r>
            <a:r>
              <a:rPr lang="en-US" b="1" i="1" dirty="0">
                <a:solidFill>
                  <a:schemeClr val="tx2"/>
                </a:solidFill>
              </a:rPr>
              <a:t/>
            </a:r>
            <a:br>
              <a:rPr lang="en-US" b="1" i="1" dirty="0">
                <a:solidFill>
                  <a:schemeClr val="tx2"/>
                </a:solidFill>
              </a:rPr>
            </a:br>
            <a:r>
              <a:rPr lang="ru-RU" b="1" i="1" dirty="0">
                <a:solidFill>
                  <a:schemeClr val="tx2"/>
                </a:solidFill>
              </a:rPr>
              <a:t>за работу!</a:t>
            </a:r>
            <a:br>
              <a:rPr lang="ru-RU" b="1" i="1" dirty="0">
                <a:solidFill>
                  <a:schemeClr val="tx2"/>
                </a:solidFill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dirty="0" smtClean="0">
                <a:solidFill>
                  <a:srgbClr val="C00000"/>
                </a:solidFill>
              </a:rPr>
              <a:t>Игра  «Полиглот»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9773684"/>
              </p:ext>
            </p:extLst>
          </p:nvPr>
        </p:nvGraphicFramePr>
        <p:xfrm>
          <a:off x="107504" y="1412776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667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14" y="4365104"/>
            <a:ext cx="2492896" cy="24928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522" y="260648"/>
            <a:ext cx="8507288" cy="7200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100" b="1" dirty="0" smtClean="0"/>
              <a:t>Словарная работа.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23528" y="919100"/>
            <a:ext cx="8291264" cy="4373563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+mj-lt"/>
              </a:rPr>
              <a:t>По лексическому значению узнать слово и записать его.</a:t>
            </a:r>
          </a:p>
          <a:p>
            <a:pPr eaLnBrk="1" hangingPunct="1"/>
            <a:r>
              <a:rPr lang="ru-RU" sz="2400" b="0" dirty="0"/>
              <a:t>Ч</a:t>
            </a:r>
            <a:r>
              <a:rPr lang="ru-RU" sz="2400" b="0" dirty="0" smtClean="0"/>
              <a:t>еловек, который противится нововведениям  (К).</a:t>
            </a:r>
          </a:p>
          <a:p>
            <a:pPr eaLnBrk="1" hangingPunct="1"/>
            <a:r>
              <a:rPr lang="ru-RU" sz="2400" b="0" dirty="0" smtClean="0"/>
              <a:t>направление развития (Т). </a:t>
            </a:r>
          </a:p>
          <a:p>
            <a:pPr eaLnBrk="1" hangingPunct="1"/>
            <a:r>
              <a:rPr lang="ru-RU" sz="2400" b="0" dirty="0"/>
              <a:t>С</a:t>
            </a:r>
            <a:r>
              <a:rPr lang="ru-RU" sz="2400" b="0" dirty="0" smtClean="0"/>
              <a:t>истема взглядов на природу и общество  (М). </a:t>
            </a:r>
          </a:p>
          <a:p>
            <a:pPr eaLnBrk="1" hangingPunct="1"/>
            <a:r>
              <a:rPr lang="ru-RU" sz="2400" b="0" dirty="0"/>
              <a:t>О</a:t>
            </a:r>
            <a:r>
              <a:rPr lang="ru-RU" sz="2400" b="0" dirty="0" smtClean="0"/>
              <a:t>динаковым по смыслу слову “народовластие” является слово (Д). </a:t>
            </a:r>
          </a:p>
          <a:p>
            <a:pPr eaLnBrk="1" hangingPunct="1"/>
            <a:r>
              <a:rPr lang="ru-RU" sz="2400" b="0" dirty="0"/>
              <a:t>п</a:t>
            </a:r>
            <a:r>
              <a:rPr lang="ru-RU" sz="2400" b="0" dirty="0" smtClean="0"/>
              <a:t>оследователь какого-либо направления в искусстве или науке, лишенный творческой оригинальности и повторяющий чужие идеи (Э). </a:t>
            </a:r>
          </a:p>
          <a:p>
            <a:pPr eaLnBrk="1" hangingPunct="1"/>
            <a:r>
              <a:rPr lang="ru-RU" sz="2400" b="0" dirty="0" smtClean="0"/>
              <a:t>Антоним к слову “идентичный” (Р). </a:t>
            </a: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507288" cy="1404074"/>
          </a:xfrm>
        </p:spPr>
        <p:txBody>
          <a:bodyPr anchor="t">
            <a:normAutofit fontScale="90000"/>
          </a:bodyPr>
          <a:lstStyle/>
          <a:p>
            <a:pPr algn="r"/>
            <a:r>
              <a:rPr lang="ru-RU" sz="2800" b="1" dirty="0" smtClean="0"/>
              <a:t>Словарная работа.</a:t>
            </a:r>
            <a:r>
              <a:rPr lang="ru-RU" sz="2800" dirty="0" smtClean="0"/>
              <a:t>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chemeClr val="tx1"/>
                </a:solidFill>
              </a:rPr>
              <a:t>По лексическому значению узнать </a:t>
            </a:r>
            <a:r>
              <a:rPr lang="ru-RU" sz="2800" dirty="0" smtClean="0">
                <a:solidFill>
                  <a:schemeClr val="tx1"/>
                </a:solidFill>
              </a:rPr>
              <a:t>слово и </a:t>
            </a:r>
            <a:r>
              <a:rPr lang="ru-RU" sz="2800" dirty="0">
                <a:solidFill>
                  <a:schemeClr val="tx1"/>
                </a:solidFill>
              </a:rPr>
              <a:t>записать его.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79512" y="1410519"/>
            <a:ext cx="4392488" cy="532859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200" b="0" dirty="0" smtClean="0"/>
              <a:t>сюжетное стихотворение, построенное на фантастическом, фольклорном, легендарно-историческом, бытовом материале, с мрачным, таинственным колоритом (Б). </a:t>
            </a:r>
          </a:p>
          <a:p>
            <a:pPr eaLnBrk="1" hangingPunct="1"/>
            <a:r>
              <a:rPr lang="ru-RU" sz="2200" b="0" dirty="0" smtClean="0"/>
              <a:t>антоним к слову “лаконичный” (М). </a:t>
            </a:r>
          </a:p>
          <a:p>
            <a:pPr eaLnBrk="1" hangingPunct="1"/>
            <a:r>
              <a:rPr lang="ru-RU" sz="2200" b="0" dirty="0" smtClean="0"/>
              <a:t>освобождение от зависимости, предрассудков, уравнение в правах (Э). </a:t>
            </a:r>
          </a:p>
          <a:p>
            <a:pPr eaLnBrk="1" hangingPunct="1"/>
            <a:r>
              <a:rPr lang="ru-RU" sz="2200" b="0" dirty="0" smtClean="0"/>
              <a:t>синоним к слову “первенство” (П). </a:t>
            </a:r>
          </a:p>
          <a:p>
            <a:pPr eaLnBrk="1" hangingPunct="1"/>
            <a:endParaRPr lang="ru-RU" sz="22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0" y="1484784"/>
            <a:ext cx="4392488" cy="5040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0" dirty="0" smtClean="0"/>
              <a:t>человек, который противится нововведениям  (К).</a:t>
            </a:r>
          </a:p>
          <a:p>
            <a:r>
              <a:rPr lang="ru-RU" sz="2800" b="0" dirty="0" smtClean="0"/>
              <a:t>направление развития (Т). </a:t>
            </a:r>
          </a:p>
          <a:p>
            <a:r>
              <a:rPr lang="ru-RU" sz="2800" b="0" dirty="0" smtClean="0"/>
              <a:t>система взглядов на природу и общество  (М). </a:t>
            </a:r>
          </a:p>
          <a:p>
            <a:r>
              <a:rPr lang="ru-RU" sz="2800" b="0" dirty="0" smtClean="0"/>
              <a:t>одинаковым по смыслу слову “народовластие” является слово (Д). </a:t>
            </a:r>
          </a:p>
          <a:p>
            <a:r>
              <a:rPr lang="ru-RU" sz="2800" b="0" dirty="0" smtClean="0"/>
              <a:t>последователь какого-либо направления в искусстве или науке, лишенный творческой оригинальности и повторяющий чужие идеи (Э). </a:t>
            </a:r>
          </a:p>
          <a:p>
            <a:r>
              <a:rPr lang="ru-RU" sz="2800" b="0" dirty="0" smtClean="0"/>
              <a:t>антоним к слову “идентичный” (Р). </a:t>
            </a:r>
          </a:p>
          <a:p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071563" y="457200"/>
            <a:ext cx="7691437" cy="3286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C00000"/>
                </a:solidFill>
              </a:rPr>
              <a:t>Ключ: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5421959"/>
              </p:ext>
            </p:extLst>
          </p:nvPr>
        </p:nvGraphicFramePr>
        <p:xfrm>
          <a:off x="539552" y="1052736"/>
          <a:ext cx="80648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371600"/>
          </a:xfrm>
        </p:spPr>
        <p:txBody>
          <a:bodyPr>
            <a:normAutofit/>
          </a:bodyPr>
          <a:lstStyle/>
          <a:p>
            <a:r>
              <a:rPr lang="ru-RU" sz="2400" dirty="0"/>
              <a:t>Определите, из какого словаря данная статья, обоснуйте свой ответ.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44522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Мухи </a:t>
            </a:r>
            <a:r>
              <a:rPr lang="ru-RU" dirty="0"/>
              <a:t>не обидит. Кроткий, безобидный, добрый. – Ты видишь ли, я его давно знаю, и Машеньку, твою золовку, люблю. Золовки – колотовки, ну а уж эта мухи не обидит! (</a:t>
            </a:r>
            <a:r>
              <a:rPr lang="ru-RU" dirty="0" err="1"/>
              <a:t>Л.Н.Толстой</a:t>
            </a:r>
            <a:r>
              <a:rPr lang="ru-RU" dirty="0"/>
              <a:t>. «Война и мир»). 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Ермолка</a:t>
            </a:r>
            <a:r>
              <a:rPr lang="ru-RU" dirty="0"/>
              <a:t>, -и, ж. Маленькая, мягкая, кругленькая шапочка. 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Резон </a:t>
            </a:r>
            <a:r>
              <a:rPr lang="ru-RU" dirty="0"/>
              <a:t>(фр. </a:t>
            </a:r>
            <a:r>
              <a:rPr lang="ru-RU" dirty="0" err="1"/>
              <a:t>raison</a:t>
            </a:r>
            <a:r>
              <a:rPr lang="ru-RU" dirty="0"/>
              <a:t>) - довод, разумное основание, смысл. 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/>
              <a:t>Веселье – грусть. Беззаботно-радостное настроение, </a:t>
            </a:r>
            <a:r>
              <a:rPr lang="ru-RU" dirty="0" smtClean="0"/>
              <a:t>жизнерадостность</a:t>
            </a:r>
            <a:r>
              <a:rPr lang="ru-RU" dirty="0"/>
              <a:t>. – Настроение печали, легкого уныния. Делить веселье все готовы. Никто не хочет грусть делить. (</a:t>
            </a:r>
            <a:r>
              <a:rPr lang="ru-RU" dirty="0" err="1"/>
              <a:t>М.Ю.Лермонтов</a:t>
            </a:r>
            <a:r>
              <a:rPr lang="ru-RU" dirty="0"/>
              <a:t>. «</a:t>
            </a:r>
            <a:r>
              <a:rPr lang="ru-RU" dirty="0" smtClean="0"/>
              <a:t>Одиночество</a:t>
            </a:r>
            <a:r>
              <a:rPr lang="ru-RU" dirty="0"/>
              <a:t>»). </a:t>
            </a:r>
          </a:p>
          <a:p>
            <a:pPr marL="457200" indent="-457200">
              <a:buAutoNum type="arabicPeriod"/>
            </a:pPr>
            <a:r>
              <a:rPr lang="ru-RU" dirty="0" smtClean="0"/>
              <a:t>Трус. Гнусный, жалкий, мелкий, ничтожный, отчаянный, отъявленный, подлый, презренный. 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Маляр </a:t>
            </a:r>
            <a:r>
              <a:rPr lang="ru-RU" dirty="0"/>
              <a:t>- от </a:t>
            </a:r>
            <a:r>
              <a:rPr lang="ru-RU" dirty="0" err="1"/>
              <a:t>немецк</a:t>
            </a:r>
            <a:r>
              <a:rPr lang="ru-RU" dirty="0"/>
              <a:t>. </a:t>
            </a:r>
            <a:r>
              <a:rPr lang="ru-RU" dirty="0" err="1"/>
              <a:t>Makler</a:t>
            </a:r>
            <a:r>
              <a:rPr lang="ru-RU" dirty="0"/>
              <a:t> - «живописец</a:t>
            </a:r>
            <a:r>
              <a:rPr lang="ru-RU" dirty="0" smtClean="0"/>
              <a:t>». </a:t>
            </a:r>
          </a:p>
          <a:p>
            <a:pPr marL="457200" indent="-457200">
              <a:buAutoNum type="arabicPeriod"/>
            </a:pPr>
            <a:r>
              <a:rPr lang="ru-RU" dirty="0" smtClean="0"/>
              <a:t>Перстень-от </a:t>
            </a:r>
            <a:r>
              <a:rPr lang="ru-RU" dirty="0" err="1"/>
              <a:t>устаревш</a:t>
            </a:r>
            <a:r>
              <a:rPr lang="ru-RU" dirty="0"/>
              <a:t>. перст-«палец»; ср. наперсток, перчат-ка.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65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429000"/>
            <a:ext cx="2915120" cy="31595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dirty="0" smtClean="0"/>
              <a:t>Ответы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246590"/>
              </p:ext>
            </p:extLst>
          </p:nvPr>
        </p:nvGraphicFramePr>
        <p:xfrm>
          <a:off x="0" y="1198290"/>
          <a:ext cx="673224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99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406908" y="188640"/>
            <a:ext cx="8258175" cy="108012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Лексическая разминка. 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3754" y="2420888"/>
            <a:ext cx="8258175" cy="4248472"/>
          </a:xfrm>
        </p:spPr>
        <p:txBody>
          <a:bodyPr>
            <a:normAutofit lnSpcReduction="10000"/>
          </a:bodyPr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Хлопотный, трудный 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Прихоть, причуда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Суть, сущность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Выразительны, своеобразный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Любезность, похвала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Уточнение, пояснение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Определенно, предметно.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Установление, утверждение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Отвратительный, страшный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2400" b="0" dirty="0" smtClean="0"/>
              <a:t>Преклонение, почитание</a:t>
            </a:r>
            <a:r>
              <a:rPr lang="ru-RU" sz="2400" b="0" i="1" dirty="0" smtClean="0"/>
              <a:t>.</a:t>
            </a:r>
            <a:r>
              <a:rPr lang="ru-RU" sz="2400" b="0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1731" y="112474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+mj-lt"/>
              </a:rPr>
              <a:t>По двум русским синонимам определить соответствующее им по смыслу слово иноязычного происхождения. Все искомые иноязычные слова начинаются на букву “К” и расположены в строгом алфавитном порядке: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996952"/>
            <a:ext cx="2584905" cy="3284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702</TotalTime>
  <Words>809</Words>
  <Application>Microsoft Office PowerPoint</Application>
  <PresentationFormat>Экран (4:3)</PresentationFormat>
  <Paragraphs>180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Главная</vt:lpstr>
      <vt:lpstr> Употребление фразеологизмов в речи</vt:lpstr>
      <vt:lpstr>Сергей Островой  «Первородство» </vt:lpstr>
      <vt:lpstr>Игра  «Полиглот»</vt:lpstr>
      <vt:lpstr>    Словарная работа.  </vt:lpstr>
      <vt:lpstr>Словарная работа.  По лексическому значению узнать слово и записать его.  </vt:lpstr>
      <vt:lpstr>Ключ:</vt:lpstr>
      <vt:lpstr>Определите, из какого словаря данная статья, обоснуйте свой ответ. </vt:lpstr>
      <vt:lpstr>Ответы </vt:lpstr>
      <vt:lpstr>  Лексическая разминка.  </vt:lpstr>
      <vt:lpstr>Ответы:</vt:lpstr>
      <vt:lpstr>Паронимы – однокоренные слова, близкие по звучанию, но разные по значению или частично совпадающие в своем значении</vt:lpstr>
      <vt:lpstr>Ответы:</vt:lpstr>
      <vt:lpstr>Ролевая игра «Я-редактор».</vt:lpstr>
      <vt:lpstr>Мини-конференция Фразеологическое богатство русского языка</vt:lpstr>
      <vt:lpstr>Презентация PowerPoint</vt:lpstr>
      <vt:lpstr>Презентация PowerPoint</vt:lpstr>
      <vt:lpstr>   С помощью комбинации “буква – цифра” укажите те крылатые выражения, значение которых поясняется. </vt:lpstr>
      <vt:lpstr>Ключ:</vt:lpstr>
      <vt:lpstr>Фразеологизм – устойчивое сочетание слов, которое употребляется как целая единица речи.  </vt:lpstr>
      <vt:lpstr>Ответы:</vt:lpstr>
      <vt:lpstr>Презентация PowerPoint</vt:lpstr>
      <vt:lpstr> Самостоятельная   работа</vt:lpstr>
      <vt:lpstr>Спасибо  за работу!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Лексика и фразеология.</dc:title>
  <dc:creator>Олечка</dc:creator>
  <cp:lastModifiedBy>Оплачко И.И.</cp:lastModifiedBy>
  <cp:revision>91</cp:revision>
  <dcterms:created xsi:type="dcterms:W3CDTF">2007-11-04T12:24:16Z</dcterms:created>
  <dcterms:modified xsi:type="dcterms:W3CDTF">2022-07-09T10:34:58Z</dcterms:modified>
</cp:coreProperties>
</file>