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462142-FD5C-4814-BC0D-C35E25F0D6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E411DA-AD9F-4849-B1C0-831BF7ADA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ACD1F5-215A-4CD0-8006-29063A9F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D96424-AD53-4DE8-9A8F-13B5FA183E13}"/>
              </a:ext>
            </a:extLst>
          </p:cNvPr>
          <p:cNvSpPr txBox="1"/>
          <p:nvPr/>
        </p:nvSpPr>
        <p:spPr>
          <a:xfrm>
            <a:off x="2339752" y="162880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A80CBB-C77E-4E94-846D-B579339F54F4}"/>
              </a:ext>
            </a:extLst>
          </p:cNvPr>
          <p:cNvSpPr txBox="1"/>
          <p:nvPr/>
        </p:nvSpPr>
        <p:spPr>
          <a:xfrm>
            <a:off x="5220072" y="407707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Подготовила: </a:t>
            </a:r>
            <a:r>
              <a:rPr lang="ru-RU" dirty="0" err="1">
                <a:solidFill>
                  <a:schemeClr val="bg1"/>
                </a:solidFill>
              </a:rPr>
              <a:t>Кропивянская</a:t>
            </a:r>
            <a:r>
              <a:rPr lang="ru-RU" dirty="0">
                <a:solidFill>
                  <a:schemeClr val="bg1"/>
                </a:solidFill>
              </a:rPr>
              <a:t> Е. 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4489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09" y="151645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084" y="163288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Майский жук. одним из наиболее опасных сельскохозяйственных вредителей. Название свое это насекомое получило благодаря привычке появляться весной и в мае начинать свою активную деятельность. </a:t>
            </a:r>
          </a:p>
        </p:txBody>
      </p:sp>
    </p:spTree>
    <p:extLst>
      <p:ext uri="{BB962C8B-B14F-4D97-AF65-F5344CB8AC3E}">
        <p14:creationId xmlns:p14="http://schemas.microsoft.com/office/powerpoint/2010/main" val="3581519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3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18" y="0"/>
            <a:ext cx="8712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Английский натуралист Чарльз Дарвин в 1882 году первым заговорил о предназначении земляных червей. После осадков, норки этих существ заливает вода, и им приходится выползать наружу, чтобы не задохнуться, в результате чего они и получили столь интересное название. </a:t>
            </a:r>
          </a:p>
        </p:txBody>
      </p:sp>
    </p:spTree>
    <p:extLst>
      <p:ext uri="{BB962C8B-B14F-4D97-AF65-F5344CB8AC3E}">
        <p14:creationId xmlns:p14="http://schemas.microsoft.com/office/powerpoint/2010/main" val="1904168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456384"/>
          </a:xfrm>
        </p:spPr>
        <p:txBody>
          <a:bodyPr>
            <a:normAutofit/>
          </a:bodyPr>
          <a:lstStyle/>
          <a:p>
            <a:r>
              <a:rPr lang="ru-RU" sz="4800" b="1" dirty="0"/>
              <a:t>До новых встреч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AF8444BD-521D-4D6E-92BC-28F65C1A7E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F82D62-30E1-4D36-A702-82FBD1118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99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"/>
          <a:stretch/>
        </p:blipFill>
        <p:spPr bwMode="auto">
          <a:xfrm rot="5400000">
            <a:off x="1403647" y="-171401"/>
            <a:ext cx="6336703" cy="720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143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4936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000" b="1" dirty="0"/>
              <a:t>Го́лый землеко́п</a:t>
            </a:r>
            <a:r>
              <a:rPr lang="ru-RU" sz="2000" b="1" baseline="30000" dirty="0"/>
              <a:t> </a:t>
            </a:r>
            <a:r>
              <a:rPr lang="en-US" sz="2000" b="1" dirty="0"/>
              <a:t>— </a:t>
            </a:r>
            <a:r>
              <a:rPr lang="vi-VN" sz="2000" b="1" dirty="0"/>
              <a:t>небольшой роющий грыз</a:t>
            </a:r>
            <a:r>
              <a:rPr lang="ru-RU" sz="2000" b="1" dirty="0"/>
              <a:t>ун</a:t>
            </a:r>
            <a:r>
              <a:rPr lang="vi-VN" sz="2000" b="1" dirty="0"/>
              <a:t>. </a:t>
            </a:r>
            <a:r>
              <a:rPr lang="ru-RU" sz="2000" b="1" dirty="0"/>
              <a:t>О</a:t>
            </a:r>
            <a:r>
              <a:rPr lang="vi-VN" sz="2000" b="1" dirty="0"/>
              <a:t>собенност</a:t>
            </a:r>
            <a:r>
              <a:rPr lang="ru-RU" sz="2000" b="1" dirty="0"/>
              <a:t>ь вида</a:t>
            </a:r>
            <a:r>
              <a:rPr lang="vi-VN" sz="2000" b="1" dirty="0"/>
              <a:t>: сложн</a:t>
            </a:r>
            <a:r>
              <a:rPr lang="ru-RU" sz="2000" b="1" dirty="0"/>
              <a:t>ая</a:t>
            </a:r>
            <a:r>
              <a:rPr lang="vi-VN" sz="2000" b="1" dirty="0"/>
              <a:t> социальн</a:t>
            </a:r>
            <a:r>
              <a:rPr lang="ru-RU" sz="2000" b="1" dirty="0"/>
              <a:t>ая </a:t>
            </a:r>
            <a:r>
              <a:rPr lang="vi-VN" sz="2000" b="1" dirty="0"/>
              <a:t>организаци</a:t>
            </a:r>
            <a:r>
              <a:rPr lang="ru-RU" sz="2000" b="1" dirty="0"/>
              <a:t>я</a:t>
            </a:r>
            <a:r>
              <a:rPr lang="vi-VN" sz="2000" b="1" dirty="0"/>
              <a:t> колонии, холоднокровность, нечувствительность к некоторым формам боли (термическим ожогам и химическим ожогам кислотами), выносливостью к высоким концентрациям </a:t>
            </a:r>
            <a:r>
              <a:rPr lang="en-US" sz="2000" b="1" dirty="0"/>
              <a:t>CO</a:t>
            </a:r>
            <a:r>
              <a:rPr lang="en-US" sz="2000" b="1" baseline="-25000" dirty="0"/>
              <a:t>2</a:t>
            </a:r>
            <a:r>
              <a:rPr lang="en-US" sz="2000" b="1" dirty="0"/>
              <a:t>.</a:t>
            </a:r>
            <a:endParaRPr lang="ru-RU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772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7" y="180021"/>
            <a:ext cx="8856984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Гигантский слепыш довольно редкое эндемичное животное, обитающее под землей. Часто путают с кротом, хотя он во много раз больше этого насекомоядного. Скрытный образ жизни и небольшая популяция препятствует полному изучению характера животного.</a:t>
            </a:r>
          </a:p>
        </p:txBody>
      </p:sp>
    </p:spTree>
    <p:extLst>
      <p:ext uri="{BB962C8B-B14F-4D97-AF65-F5344CB8AC3E}">
        <p14:creationId xmlns:p14="http://schemas.microsoft.com/office/powerpoint/2010/main" val="725513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8"/>
            <a:ext cx="8640960" cy="655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Если перевести значение слова «Крот», то это означает «Копатель». Встречаются кроты везде, как в лесу, так и на открытых пространствах. Из-за того, что его жизнедеятельность проходит в полной темноте, глаза у них недоразвитые, хотя встречаются разновидности, которые различают, свет от тьмы.</a:t>
            </a:r>
          </a:p>
        </p:txBody>
      </p:sp>
    </p:spTree>
    <p:extLst>
      <p:ext uri="{BB962C8B-B14F-4D97-AF65-F5344CB8AC3E}">
        <p14:creationId xmlns:p14="http://schemas.microsoft.com/office/powerpoint/2010/main" val="510025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От южной части Бразилии до Магелланова пролива простирается родина гре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бнемышей, или тукотуко . Они представляют отдаленное сходство с кустарниковыми крысами, но маленькие глаза и еще гораздо меньшие уши, почти скрытые в мехе, указывают на подземный образ жизни</a:t>
            </a:r>
            <a:r>
              <a:rPr lang="ru-RU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236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156"/>
            <a:ext cx="8712968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13156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Этот вид относится к роду цилиндрических. Змея по своим размерам довольно маленькая, но очень плотная. Окрас змеи черный с бурыми пятнами, расположенными в два ряда. Живет только под землей, а питается дождевыми червяками.</a:t>
            </a:r>
          </a:p>
        </p:txBody>
      </p:sp>
    </p:spTree>
    <p:extLst>
      <p:ext uri="{BB962C8B-B14F-4D97-AF65-F5344CB8AC3E}">
        <p14:creationId xmlns:p14="http://schemas.microsoft.com/office/powerpoint/2010/main" val="2748456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784977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581689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Эта рыба практически всегда живет в донном муле, однако когда водоем высыхает, она зарывается под землю. Караси могут прокапывать от 1 до 10 метров, а под землей могут жить в течение нескольких лет.</a:t>
            </a:r>
          </a:p>
        </p:txBody>
      </p:sp>
    </p:spTree>
    <p:extLst>
      <p:ext uri="{BB962C8B-B14F-4D97-AF65-F5344CB8AC3E}">
        <p14:creationId xmlns:p14="http://schemas.microsoft.com/office/powerpoint/2010/main" val="2150711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22" y="235288"/>
            <a:ext cx="8640960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524" y="5556329"/>
            <a:ext cx="87479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Медведка это всеядное прожорливое насекомое, отличающееся крупными габаритами и страшным внешним видом. Вредоносный жук наносит большой урон урожаю, поедая все растения встречающиеся на пути. </a:t>
            </a:r>
          </a:p>
        </p:txBody>
      </p:sp>
    </p:spTree>
    <p:extLst>
      <p:ext uri="{BB962C8B-B14F-4D97-AF65-F5344CB8AC3E}">
        <p14:creationId xmlns:p14="http://schemas.microsoft.com/office/powerpoint/2010/main" val="29586750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366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новых встреч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Подземные животные — кто живет под землей</dc:title>
  <dc:creator>Екатерина это я</dc:creator>
  <cp:lastModifiedBy>Кропивянский Андрей</cp:lastModifiedBy>
  <cp:revision>16</cp:revision>
  <dcterms:created xsi:type="dcterms:W3CDTF">2020-10-27T09:10:55Z</dcterms:created>
  <dcterms:modified xsi:type="dcterms:W3CDTF">2022-09-25T19:48:06Z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568068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