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304" r:id="rId3"/>
    <p:sldId id="307" r:id="rId4"/>
    <p:sldId id="308" r:id="rId5"/>
    <p:sldId id="309" r:id="rId6"/>
    <p:sldId id="310" r:id="rId7"/>
    <p:sldId id="293" r:id="rId8"/>
    <p:sldId id="311" r:id="rId9"/>
    <p:sldId id="312" r:id="rId10"/>
    <p:sldId id="314" r:id="rId11"/>
    <p:sldId id="313" r:id="rId12"/>
    <p:sldId id="315" r:id="rId13"/>
    <p:sldId id="316" r:id="rId14"/>
    <p:sldId id="317" r:id="rId15"/>
    <p:sldId id="318" r:id="rId16"/>
    <p:sldId id="303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E1DB895-5BE6-4A24-BE92-E9B61572025F}" type="datetimeFigureOut">
              <a:rPr lang="ru-RU" smtClean="0"/>
              <a:pPr/>
              <a:t>31.08.2022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6B147B2-D3D8-426B-91E7-D94759DD10B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52736"/>
            <a:ext cx="8784976" cy="79208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412776"/>
            <a:ext cx="7772400" cy="1584176"/>
          </a:xfrm>
        </p:spPr>
        <p:txBody>
          <a:bodyPr>
            <a:noAutofit/>
          </a:bodyPr>
          <a:lstStyle/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Применение «Экологических сказок» в образовательном процессе с дошкольниками»</a:t>
            </a:r>
            <a:endParaRPr lang="ru-RU" sz="28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059832" y="6065912"/>
            <a:ext cx="8784976" cy="79208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Narrow" pitchFamily="34" charset="0"/>
                <a:ea typeface="+mj-ea"/>
                <a:cs typeface="Times New Roman" pitchFamily="18" charset="0"/>
              </a:rPr>
              <a:t> </a:t>
            </a:r>
            <a:r>
              <a:rPr lang="ru-RU" sz="20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Narrow" pitchFamily="34" charset="0"/>
                <a:ea typeface="+mj-ea"/>
                <a:cs typeface="Times New Roman" pitchFamily="18" charset="0"/>
              </a:rPr>
              <a:t>           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9" name="Picture 5" descr="http://24sp.detkin-club.ru/images/parents/479b1ae7b73a26f1bbf70e52a6045e52_599c463627f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852936"/>
            <a:ext cx="5866140" cy="3585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 «Петушок и курочка»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ФОТО ЭКОЛОГИЯ\488b7369-d421-40ea-b7e1-4235c9ff01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4038600" cy="3028950"/>
          </a:xfrm>
          <a:prstGeom prst="rect">
            <a:avLst/>
          </a:prstGeom>
          <a:noFill/>
        </p:spPr>
      </p:pic>
      <p:pic>
        <p:nvPicPr>
          <p:cNvPr id="4099" name="Picture 3" descr="C:\Users\User\Desktop\ФОТО ЭКОЛОГИЯ\ea8e6e76-adae-4573-9277-dfc9a628eeb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1247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«Чистый лес»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User\Desktop\ФОТО ЭКОЛОГИЯ\29f06fd6-d5e7-4c0f-a124-13b6eac3146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08720"/>
            <a:ext cx="3744416" cy="2808312"/>
          </a:xfrm>
          <a:prstGeom prst="rect">
            <a:avLst/>
          </a:prstGeom>
          <a:noFill/>
        </p:spPr>
      </p:pic>
      <p:pic>
        <p:nvPicPr>
          <p:cNvPr id="3075" name="Picture 3" descr="C:\Users\User\Desktop\ФОТО ЭКОЛОГИЯ\662470f2-c7e0-4168-b8b9-7d42107beab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789040"/>
            <a:ext cx="3744416" cy="2808312"/>
          </a:xfrm>
          <a:prstGeom prst="rect">
            <a:avLst/>
          </a:prstGeom>
          <a:noFill/>
        </p:spPr>
      </p:pic>
      <p:pic>
        <p:nvPicPr>
          <p:cNvPr id="3076" name="Picture 4" descr="C:\Users\User\Desktop\ФОТО ЭКОЛОГИЯ\c5b219e8-0945-4923-b5a3-36bd6f5495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908720"/>
            <a:ext cx="374441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4032448" cy="9361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Обыгрывание сказки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«Любопытный котёнок»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ФОТО ЭКОЛОГИЯ\0e42f0a7-a086-4e59-8b58-aea7c2f8018f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4038600" cy="30289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16016" y="836712"/>
            <a:ext cx="4032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«Морские обитатели»</a:t>
            </a:r>
            <a:endParaRPr lang="ru-RU" sz="2800" dirty="0"/>
          </a:p>
        </p:txBody>
      </p:sp>
      <p:pic>
        <p:nvPicPr>
          <p:cNvPr id="5123" name="Picture 3" descr="C:\Users\User\Desktop\ФОТО ЭКОЛОГИЯ\efe643a5-f75d-4b78-be16-78e0f1843b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88840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 «Куда спрятался ёжик»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ФОТО ЭКОЛОГИЯ\171dd26b-bf7d-4e26-90d2-056d371e897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060848"/>
            <a:ext cx="4038600" cy="3028950"/>
          </a:xfrm>
          <a:prstGeom prst="rect">
            <a:avLst/>
          </a:prstGeom>
          <a:noFill/>
        </p:spPr>
      </p:pic>
      <p:pic>
        <p:nvPicPr>
          <p:cNvPr id="6147" name="Picture 3" descr="C:\Users\User\Desktop\ФОТО ЭКОЛОГИЯ\e5c09c2d-07ce-4266-9b50-8fbb65ce567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</a:rPr>
              <a:t>Аквагимнастика</a:t>
            </a:r>
            <a:r>
              <a:rPr lang="ru-RU" sz="2800" dirty="0" smtClean="0">
                <a:solidFill>
                  <a:schemeClr val="tx1"/>
                </a:solidFill>
              </a:rPr>
              <a:t> «Кальмары и </a:t>
            </a:r>
            <a:r>
              <a:rPr lang="ru-RU" sz="2800" dirty="0" err="1" smtClean="0">
                <a:solidFill>
                  <a:schemeClr val="tx1"/>
                </a:solidFill>
              </a:rPr>
              <a:t>осминожки</a:t>
            </a:r>
            <a:r>
              <a:rPr lang="ru-RU" sz="2800" dirty="0" smtClean="0">
                <a:solidFill>
                  <a:schemeClr val="tx1"/>
                </a:solidFill>
              </a:rPr>
              <a:t>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User\Desktop\ФОТО ЭКОЛОГИЯ\c58abb01-5108-499a-ba90-68bd1a99e0b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836712"/>
            <a:ext cx="5558004" cy="2592288"/>
          </a:xfrm>
          <a:prstGeom prst="rect">
            <a:avLst/>
          </a:prstGeom>
          <a:noFill/>
        </p:spPr>
      </p:pic>
      <p:pic>
        <p:nvPicPr>
          <p:cNvPr id="7171" name="Picture 3" descr="C:\Users\User\Desktop\ФОТО ЭКОЛОГИЯ\44b866e4-94d2-426b-863a-83a2627499d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789040"/>
            <a:ext cx="3600400" cy="2700300"/>
          </a:xfrm>
          <a:prstGeom prst="rect">
            <a:avLst/>
          </a:prstGeom>
          <a:noFill/>
        </p:spPr>
      </p:pic>
      <p:pic>
        <p:nvPicPr>
          <p:cNvPr id="7172" name="Picture 4" descr="C:\Users\User\Desktop\ФОТО ЭКОЛОГИЯ\bc6bd70c-eeb3-468e-a193-da845e02c1e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789040"/>
            <a:ext cx="3552395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0405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«Цветочная мозаика»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8194" name="Picture 2" descr="C:\Users\User\Desktop\ФОТО ЭКОЛОГИЯ\1fb2c525-5208-4c01-ba5e-da0e9d6a56d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23324"/>
            <a:ext cx="3816424" cy="2862318"/>
          </a:xfrm>
          <a:prstGeom prst="rect">
            <a:avLst/>
          </a:prstGeom>
          <a:noFill/>
        </p:spPr>
      </p:pic>
      <p:pic>
        <p:nvPicPr>
          <p:cNvPr id="8195" name="Picture 3" descr="C:\Users\User\Desktop\ФОТО ЭКОЛОГИЯ\a63bffe0-21bb-4c72-bfc8-c505ccbeb7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836712"/>
            <a:ext cx="3888432" cy="2916324"/>
          </a:xfrm>
          <a:prstGeom prst="rect">
            <a:avLst/>
          </a:prstGeom>
          <a:noFill/>
        </p:spPr>
      </p:pic>
      <p:pic>
        <p:nvPicPr>
          <p:cNvPr id="8196" name="Picture 4" descr="C:\Users\User\Desktop\ФОТО ЭКОЛОГИЯ\7618618a-c350-4ad4-a3bc-fc9848fe0cf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789040"/>
            <a:ext cx="3816424" cy="2862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28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8964488" cy="583264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Экологические сказки являются эффективным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средством экологического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воспитания дошкольников. Поэтому, экологические сказки надо читать, обыгрывать, пересказывать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детьми, инсценировать, рисовать, сочинять.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/>
          </a:p>
        </p:txBody>
      </p:sp>
      <p:pic>
        <p:nvPicPr>
          <p:cNvPr id="6" name="Picture 4" descr="https://mkdou-27.edumsko.ru/uploads/1200/1183/section/63332/pesochnaya_terapiya/img29.jpg?15159422718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492896"/>
            <a:ext cx="5328592" cy="3952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08520" y="2924944"/>
            <a:ext cx="93610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2"/>
            <a:ext cx="82444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современном мире проблема взаимодействия человека с природой очень актуальна. Чтобы сохранить все богатства природы, нам необходимо воспитывать экологическую культуру наших детей. Воспитание это </a:t>
            </a:r>
            <a:r>
              <a:rPr lang="ru-RU" sz="280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нужно </a:t>
            </a:r>
            <a:r>
              <a:rPr lang="ru-RU" sz="280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начинать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раннего детства. Чтобы привить детям интерес к природе, научить их любить и беречь ее можно использовать множество разнообразных методов, но самый интересный и приемлемый для детей  дошкольного возраста, а значит и самый действенный  - экологические сказки.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4"/>
            <a:ext cx="7776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Сказка занимает детей, увлекает в мир фантазий и воображения. Экологические сказки несут «экологическую информацию», т. е. дают знания о природе, о повадках животных, о взаимоотношении людей с животным и растительным миром. Они в доступной форме для детей дошкольного возраста объясняют суть экологических проблем, причины их появления, расширяют экологический кругозор, помогают осмыслить окружающий мир.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08720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Главная цель, которую я поставила работая в данном направлении  через экологические сказки сформировать у детей заботливое отношение к природе, умение бережно распоряжаться богатствами природы, воспитать защитников природы.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12844"/>
            <a:ext cx="79208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основании поставленной цели решала следующие задачи: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познавательную активность ребенка при формировании знаний об окружающем мире.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Способствовать становлению нравственных качеств личности, чувства ответственности, готовность прийти на помощь.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речь, обогащать активный словарь.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произвольное внимание, память, мышление, воображение, фантазию, творческие способности.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Способствовать формированию положительных межличностных отношений, коммуникативных умений и навыков.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Привлечь внимание детей к русскому народному творчеству – экологической сказке.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81369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работы с экологической сказкой: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Чтение сказок.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Просмотр сказок.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Составление новых или дополнение уже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существующих сказок.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Зарисовка персонажей сказок, запоминающихся     моментов.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Лепка персонажей сказок.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Театрализация сказок.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688632"/>
          </a:xfrm>
        </p:spPr>
        <p:txBody>
          <a:bodyPr/>
          <a:lstStyle/>
          <a:p>
            <a:pPr algn="ctr"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При подборе сказочных произведений учитываются:</a:t>
            </a:r>
          </a:p>
          <a:p>
            <a:pPr algn="ctr">
              <a:buNone/>
            </a:pP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возрастные особенности детей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имеющийся у детей опыт непосредственного взаимодействия с объектами живой природы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имеющийся у детей литературный опыт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тематические предпочтения детей в процессе знакомства, обсуждения и видоизменения сказок экологического содержания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художественная ценность сказочных произведений с экологических позиций.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"/>
            <a:ext cx="8229600" cy="5486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 «Ручеёк»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User\Desktop\ФОТО ЭКОЛОГИЯ\ac16661a-133f-4a4f-ba34-537f8aab7a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789040"/>
            <a:ext cx="3744416" cy="2808312"/>
          </a:xfrm>
          <a:prstGeom prst="rect">
            <a:avLst/>
          </a:prstGeom>
          <a:noFill/>
        </p:spPr>
      </p:pic>
      <p:pic>
        <p:nvPicPr>
          <p:cNvPr id="10" name="Picture 4" descr="C:\Users\User\Desktop\e999f11d-9a9a-4b2d-acc8-f831f7e3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00708"/>
            <a:ext cx="3816424" cy="2862318"/>
          </a:xfrm>
          <a:prstGeom prst="rect">
            <a:avLst/>
          </a:prstGeom>
          <a:noFill/>
        </p:spPr>
      </p:pic>
      <p:pic>
        <p:nvPicPr>
          <p:cNvPr id="12" name="Picture 3" descr="C:\Users\User\Desktop\e6972f66-c659-4ab4-8542-be83f85da3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764704"/>
            <a:ext cx="3888432" cy="291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ФОТО ЭКОЛОГИЯ\3a78e5b2-e17e-4d40-8eb5-50f476979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4320480" cy="3240360"/>
          </a:xfrm>
          <a:prstGeom prst="rect">
            <a:avLst/>
          </a:prstGeom>
          <a:noFill/>
        </p:spPr>
      </p:pic>
      <p:pic>
        <p:nvPicPr>
          <p:cNvPr id="9" name="Picture 3" descr="C:\Users\User\Desktop\ФОТО ЭКОЛОГИЯ\970e2e67-18e5-435b-bf39-17100edd1a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8011" y="1268760"/>
            <a:ext cx="4320480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1010</TotalTime>
  <Words>420</Words>
  <Application>Microsoft Office PowerPoint</Application>
  <PresentationFormat>Экран (4:3)</PresentationFormat>
  <Paragraphs>42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 </vt:lpstr>
      <vt:lpstr>Слайд 2</vt:lpstr>
      <vt:lpstr>Слайд 3</vt:lpstr>
      <vt:lpstr>Слайд 4</vt:lpstr>
      <vt:lpstr>Слайд 5</vt:lpstr>
      <vt:lpstr>Слайд 6</vt:lpstr>
      <vt:lpstr>Слайд 7</vt:lpstr>
      <vt:lpstr>Сказка «Ручеёк»</vt:lpstr>
      <vt:lpstr>Слайд 9</vt:lpstr>
      <vt:lpstr>Сказка «Петушок и курочка»</vt:lpstr>
      <vt:lpstr>«Чистый лес»</vt:lpstr>
      <vt:lpstr>Обыгрывание сказки  «Любопытный котёнок»</vt:lpstr>
      <vt:lpstr>Игра «Куда спрятался ёжик»</vt:lpstr>
      <vt:lpstr>Аквагимнастика «Кальмары и осминожки»</vt:lpstr>
      <vt:lpstr>«Цветочная мозаика»</vt:lpstr>
      <vt:lpstr>ВЫВОД:</vt:lpstr>
      <vt:lpstr>Слайд 17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«Головчинская средняя общеобразовательная школа  с углубленным изучением отдельных предметов» дошкольные группы</dc:title>
  <dc:creator>ЕВГЕНИЙ</dc:creator>
  <cp:lastModifiedBy>Пользователь</cp:lastModifiedBy>
  <cp:revision>104</cp:revision>
  <dcterms:created xsi:type="dcterms:W3CDTF">2018-02-03T08:09:52Z</dcterms:created>
  <dcterms:modified xsi:type="dcterms:W3CDTF">2022-08-30T21:42:18Z</dcterms:modified>
</cp:coreProperties>
</file>