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4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35CA6-0FDE-4C9B-ACCF-13FBD04BE61A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DD34B-EA4A-435A-8ABC-8C8C26CC3F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45187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35CA6-0FDE-4C9B-ACCF-13FBD04BE61A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DD34B-EA4A-435A-8ABC-8C8C26CC3F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1211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35CA6-0FDE-4C9B-ACCF-13FBD04BE61A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DD34B-EA4A-435A-8ABC-8C8C26CC3F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3754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35CA6-0FDE-4C9B-ACCF-13FBD04BE61A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DD34B-EA4A-435A-8ABC-8C8C26CC3F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9400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35CA6-0FDE-4C9B-ACCF-13FBD04BE61A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DD34B-EA4A-435A-8ABC-8C8C26CC3F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02239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35CA6-0FDE-4C9B-ACCF-13FBD04BE61A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DD34B-EA4A-435A-8ABC-8C8C26CC3F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8264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35CA6-0FDE-4C9B-ACCF-13FBD04BE61A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DD34B-EA4A-435A-8ABC-8C8C26CC3F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4017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35CA6-0FDE-4C9B-ACCF-13FBD04BE61A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DD34B-EA4A-435A-8ABC-8C8C26CC3F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91975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35CA6-0FDE-4C9B-ACCF-13FBD04BE61A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DD34B-EA4A-435A-8ABC-8C8C26CC3F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07029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35CA6-0FDE-4C9B-ACCF-13FBD04BE61A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DD34B-EA4A-435A-8ABC-8C8C26CC3F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10985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35CA6-0FDE-4C9B-ACCF-13FBD04BE61A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DD34B-EA4A-435A-8ABC-8C8C26CC3F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48497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935CA6-0FDE-4C9B-ACCF-13FBD04BE61A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1DD34B-EA4A-435A-8ABC-8C8C26CC3F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3577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Викторина &quot;Что? Где? Когда?&quot;с Александром Друзем | ВКонтакт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2722"/>
            <a:ext cx="12192000" cy="7325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509963"/>
            <a:ext cx="9144000" cy="1655762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Викторина</a:t>
            </a:r>
            <a:endParaRPr lang="ru-RU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6058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3D-модель космического корабля «Восток-1» | Инфографика | Извест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3155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качать фон “Космос и космонавт” для презентаций PowerPoint, бесплатн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Кто был конструктором первого космического корабля?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64891" y="2776970"/>
            <a:ext cx="10515600" cy="4351338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chemeClr val="bg1"/>
                </a:solidFill>
              </a:rPr>
              <a:t>Б</a:t>
            </a:r>
            <a:r>
              <a:rPr lang="ru-RU" sz="3600" dirty="0" smtClean="0">
                <a:solidFill>
                  <a:schemeClr val="bg1"/>
                </a:solidFill>
              </a:rPr>
              <a:t>) Сергей Васильевич Авдеев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990600" y="19780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>
                <a:solidFill>
                  <a:schemeClr val="bg1"/>
                </a:solidFill>
              </a:rPr>
              <a:t>А) Сергей Павлович Королев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1333500" y="3456781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>
                <a:solidFill>
                  <a:schemeClr val="bg1"/>
                </a:solidFill>
              </a:rPr>
              <a:t>В</a:t>
            </a:r>
            <a:r>
              <a:rPr lang="ru-RU" sz="3600" dirty="0" smtClean="0">
                <a:solidFill>
                  <a:schemeClr val="bg1"/>
                </a:solidFill>
              </a:rPr>
              <a:t>) Олег Викторович Новицкий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4483623" y="4183726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>
                <a:solidFill>
                  <a:schemeClr val="bg1"/>
                </a:solidFill>
              </a:rPr>
              <a:t>Г) Алексей Николаевич Овчинин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487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качать фон “Космос и космонавт” для презентаций PowerPoint, бесплатн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Сергей Павлович Королев – гениальный конструктор, основоположник советской  космонавтики — Общене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131" y="572655"/>
            <a:ext cx="8380459" cy="6285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911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качать фон “Космос и космонавт” для презентаций PowerPoint, бесплатн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какому событию приурочено празднование международного Дня космонавтики? 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>
                <a:solidFill>
                  <a:schemeClr val="bg1"/>
                </a:solidFill>
              </a:rPr>
              <a:t>А) Первый полет на Луну.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4703618" y="2506662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3600" dirty="0" smtClean="0">
                <a:solidFill>
                  <a:schemeClr val="bg1"/>
                </a:solidFill>
              </a:rPr>
              <a:t>Б) Первый полет человека в космос.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962748" y="3098799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3600" dirty="0">
                <a:solidFill>
                  <a:schemeClr val="bg1"/>
                </a:solidFill>
              </a:rPr>
              <a:t>В</a:t>
            </a:r>
            <a:r>
              <a:rPr lang="ru-RU" sz="3600" dirty="0" smtClean="0">
                <a:solidFill>
                  <a:schemeClr val="bg1"/>
                </a:solidFill>
              </a:rPr>
              <a:t>) Вывод первого искусственного спутника Земли на орбиту .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2207086" y="4570413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3600" dirty="0" smtClean="0">
                <a:solidFill>
                  <a:schemeClr val="bg1"/>
                </a:solidFill>
              </a:rPr>
              <a:t>Г) Первый полет космического корабля в космос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209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качать фон “Космос и космонавт” для презентаций PowerPoint, бесплатн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1162843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Когда и в какой стране был запущен первый искусственный спутник Земли? </a:t>
            </a:r>
            <a:b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97054" y="4756437"/>
            <a:ext cx="9137073" cy="26394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 1970 г. в Китае </a:t>
            </a:r>
            <a:endParaRPr lang="ru-RU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1222663" y="2719169"/>
            <a:ext cx="9137073" cy="26394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4000" dirty="0" smtClean="0">
                <a:solidFill>
                  <a:schemeClr val="bg1"/>
                </a:solidFill>
              </a:rPr>
              <a:t>А) 4 октября 1957 г. в СССР.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4941455" y="3361673"/>
            <a:ext cx="9137073" cy="26394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4000" dirty="0" smtClean="0">
                <a:solidFill>
                  <a:schemeClr val="bg1"/>
                </a:solidFill>
              </a:rPr>
              <a:t>Б) 16 июля 1969 г. в США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1406237" y="4113933"/>
            <a:ext cx="9137073" cy="26394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12 апреля 1961 г. в СССР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4505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4 октября 1957 года был запущен первый искусственный спутник Земли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2908"/>
            <a:ext cx="12192000" cy="6228866"/>
          </a:xfrm>
        </p:spPr>
      </p:pic>
    </p:spTree>
    <p:extLst>
      <p:ext uri="{BB962C8B-B14F-4D97-AF65-F5344CB8AC3E}">
        <p14:creationId xmlns:p14="http://schemas.microsoft.com/office/powerpoint/2010/main" val="2049938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качать фон “Космос и космонавт” для презентаций PowerPoint, бесплатн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427" y="19049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Когда был осуществлён первый космический полёт с человеком на борту? Кто был первым космонавтом?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4730" y="1969467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>
                <a:solidFill>
                  <a:schemeClr val="bg1"/>
                </a:solidFill>
              </a:rPr>
              <a:t>А</a:t>
            </a:r>
            <a:r>
              <a:rPr lang="en-US" sz="3600" dirty="0" smtClean="0">
                <a:solidFill>
                  <a:schemeClr val="bg1"/>
                </a:solidFill>
              </a:rPr>
              <a:t>)</a:t>
            </a:r>
            <a:r>
              <a:rPr lang="ru-RU" sz="3600" dirty="0" smtClean="0">
                <a:solidFill>
                  <a:schemeClr val="bg1"/>
                </a:solidFill>
              </a:rPr>
              <a:t> 12 апреля, Юрий Алексеевич Гагарин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6096000" y="2874410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3600" dirty="0">
                <a:solidFill>
                  <a:schemeClr val="bg1"/>
                </a:solidFill>
              </a:rPr>
              <a:t>Б</a:t>
            </a:r>
            <a:r>
              <a:rPr lang="en-US" sz="3600" dirty="0" smtClean="0">
                <a:solidFill>
                  <a:schemeClr val="bg1"/>
                </a:solidFill>
              </a:rPr>
              <a:t>)</a:t>
            </a:r>
            <a:r>
              <a:rPr lang="ru-RU" sz="3600" dirty="0" smtClean="0">
                <a:solidFill>
                  <a:schemeClr val="bg1"/>
                </a:solidFill>
              </a:rPr>
              <a:t> 20 июля, Нил </a:t>
            </a:r>
            <a:r>
              <a:rPr lang="ru-RU" sz="3600" dirty="0" err="1" smtClean="0">
                <a:solidFill>
                  <a:schemeClr val="bg1"/>
                </a:solidFill>
              </a:rPr>
              <a:t>Армстронг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1010511" y="3600449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В</a:t>
            </a:r>
            <a:r>
              <a:rPr lang="en-US" sz="3600" dirty="0" smtClean="0">
                <a:solidFill>
                  <a:schemeClr val="bg1"/>
                </a:solidFill>
              </a:rPr>
              <a:t>)</a:t>
            </a:r>
            <a:r>
              <a:rPr lang="ru-RU" sz="3600" dirty="0" smtClean="0">
                <a:solidFill>
                  <a:schemeClr val="bg1"/>
                </a:solidFill>
              </a:rPr>
              <a:t> 6 августа, Герман Степанович Титов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3217954" y="4595493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Г)</a:t>
            </a:r>
            <a:r>
              <a:rPr lang="ru-RU" sz="3600" dirty="0" smtClean="0"/>
              <a:t> </a:t>
            </a:r>
            <a:r>
              <a:rPr lang="ru-RU" sz="3600" dirty="0" smtClean="0">
                <a:solidFill>
                  <a:schemeClr val="bg1"/>
                </a:solidFill>
              </a:rPr>
              <a:t>18 марта, Алексей Архипович Леонов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8705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качать фон “Космос и космонавт” для презентаций PowerPoint, бесплатн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Первый космонавт Земли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0126" y="529478"/>
            <a:ext cx="4741348" cy="6396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111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качать фон “Космос и космонавт” для презентаций PowerPoint, бесплатн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706871"/>
            <a:ext cx="10515600" cy="1325563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спят космонавты? Нужны ли космонавтам в полете постельные принадлежности? 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936572" y="2249457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3600" dirty="0" smtClean="0">
                <a:solidFill>
                  <a:schemeClr val="bg1"/>
                </a:solidFill>
              </a:rPr>
              <a:t>А) Не нужны, так как они спят в состоянии невесомости, пристёгнутыми к креслу. 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1306486" y="3670733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3600" dirty="0">
                <a:solidFill>
                  <a:schemeClr val="bg1"/>
                </a:solidFill>
              </a:rPr>
              <a:t>Б</a:t>
            </a:r>
            <a:r>
              <a:rPr lang="ru-RU" sz="3600" dirty="0" smtClean="0">
                <a:solidFill>
                  <a:schemeClr val="bg1"/>
                </a:solidFill>
              </a:rPr>
              <a:t>)</a:t>
            </a:r>
            <a:r>
              <a:rPr lang="ru-RU" sz="3600" dirty="0" smtClean="0"/>
              <a:t> </a:t>
            </a:r>
            <a:r>
              <a:rPr lang="ru-RU" sz="3600" dirty="0" smtClean="0">
                <a:solidFill>
                  <a:schemeClr val="bg1"/>
                </a:solidFill>
              </a:rPr>
              <a:t>Нужны, так как они спят в </a:t>
            </a:r>
            <a:r>
              <a:rPr lang="ru-RU" sz="3600" dirty="0" err="1" smtClean="0">
                <a:solidFill>
                  <a:schemeClr val="bg1"/>
                </a:solidFill>
              </a:rPr>
              <a:t>криосне</a:t>
            </a:r>
            <a:r>
              <a:rPr lang="ru-RU" sz="3600" dirty="0" smtClean="0">
                <a:solidFill>
                  <a:schemeClr val="bg1"/>
                </a:solidFill>
              </a:rPr>
              <a:t> в специальной камере с кроватью 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6085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качать фон “Космос и космонавт” для презентаций PowerPoint, бесплатн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600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Кто считается отцом космонавтики?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33255" y="2767734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>
                <a:solidFill>
                  <a:schemeClr val="bg1"/>
                </a:solidFill>
              </a:rPr>
              <a:t>Б</a:t>
            </a:r>
            <a:r>
              <a:rPr lang="ru-RU" sz="3600" dirty="0" smtClean="0">
                <a:solidFill>
                  <a:schemeClr val="bg1"/>
                </a:solidFill>
              </a:rPr>
              <a:t>) Константин Эдуардович Циолковский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990600" y="19780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3600" dirty="0" smtClean="0">
                <a:solidFill>
                  <a:schemeClr val="bg1"/>
                </a:solidFill>
              </a:rPr>
              <a:t>А) Юрий Алексеевич Гагарин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1433946" y="3557443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3600" dirty="0" smtClean="0">
                <a:solidFill>
                  <a:schemeClr val="bg1"/>
                </a:solidFill>
              </a:rPr>
              <a:t>В)Комаров Владимир Михайлович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4232564" y="4353358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3600" dirty="0" smtClean="0">
                <a:solidFill>
                  <a:schemeClr val="bg1"/>
                </a:solidFill>
              </a:rPr>
              <a:t>Г)Герман Степанович Титов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477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качать фон “Космос и космонавт” для презентаций PowerPoint, бесплатн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203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Циолковский Константин Эдуардович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33920" y="1888436"/>
            <a:ext cx="6649279" cy="4758222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- 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основоположник космонавтики и ракетостроения. </a:t>
            </a:r>
          </a:p>
          <a:p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Именно он обосновал возможность использования ракеты для полета в космическое пространство к другим планетам Солнечной системы.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8" name="Picture 8" descr="Космический гений. Циолковский – ученый и философ Вселенно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7503" y="1598613"/>
            <a:ext cx="6370822" cy="4244561"/>
          </a:xfrm>
          <a:prstGeom prst="rect">
            <a:avLst/>
          </a:prstGeom>
          <a:noFill/>
          <a:effectLst>
            <a:softEdge rad="5588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53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качать фон “Космос и космонавт” для презентаций PowerPoint, бесплатн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8747" y="1027906"/>
            <a:ext cx="10515600" cy="1325563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называли первый космический корабль? 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55234" y="278311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>
                <a:solidFill>
                  <a:schemeClr val="bg1"/>
                </a:solidFill>
              </a:rPr>
              <a:t>А) Восток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5772325" y="3313104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3600" dirty="0">
                <a:solidFill>
                  <a:schemeClr val="bg1"/>
                </a:solidFill>
              </a:rPr>
              <a:t>Б</a:t>
            </a:r>
            <a:r>
              <a:rPr lang="ru-RU" sz="3600" dirty="0" smtClean="0">
                <a:solidFill>
                  <a:schemeClr val="bg1"/>
                </a:solidFill>
              </a:rPr>
              <a:t>) Спутник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2133579" y="3991768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3600" dirty="0" smtClean="0">
                <a:solidFill>
                  <a:schemeClr val="bg1"/>
                </a:solidFill>
              </a:rPr>
              <a:t>В) Север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5286776" y="4134741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3600" dirty="0">
                <a:solidFill>
                  <a:schemeClr val="bg1"/>
                </a:solidFill>
              </a:rPr>
              <a:t>Г</a:t>
            </a:r>
            <a:r>
              <a:rPr lang="ru-RU" sz="3600" dirty="0" smtClean="0">
                <a:solidFill>
                  <a:schemeClr val="bg1"/>
                </a:solidFill>
              </a:rPr>
              <a:t>) Юность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694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275</Words>
  <Application>Microsoft Office PowerPoint</Application>
  <PresentationFormat>Широкоэкранный</PresentationFormat>
  <Paragraphs>37</Paragraphs>
  <Slides>13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Когда и в какой стране был запущен первый искусственный спутник Земли?  </vt:lpstr>
      <vt:lpstr>Презентация PowerPoint</vt:lpstr>
      <vt:lpstr>Когда был осуществлён первый космический полёт с человеком на борту? Кто был первым космонавтом?</vt:lpstr>
      <vt:lpstr>Презентация PowerPoint</vt:lpstr>
      <vt:lpstr>Как спят космонавты? Нужны ли космонавтам в полете постельные принадлежности? </vt:lpstr>
      <vt:lpstr>Кто считается отцом космонавтики?</vt:lpstr>
      <vt:lpstr>Циолковский Константин Эдуардович</vt:lpstr>
      <vt:lpstr>Как называли первый космический корабль? </vt:lpstr>
      <vt:lpstr>Презентация PowerPoint</vt:lpstr>
      <vt:lpstr>Кто был конструктором первого космического корабля?</vt:lpstr>
      <vt:lpstr>Презентация PowerPoint</vt:lpstr>
      <vt:lpstr>К какому событию приурочено празднование международного Дня космонавтики? 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Administrator</dc:creator>
  <cp:lastModifiedBy>Administrator</cp:lastModifiedBy>
  <cp:revision>9</cp:revision>
  <dcterms:created xsi:type="dcterms:W3CDTF">2022-09-18T19:42:44Z</dcterms:created>
  <dcterms:modified xsi:type="dcterms:W3CDTF">2022-09-18T21:24:55Z</dcterms:modified>
</cp:coreProperties>
</file>