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178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00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02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92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08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40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1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88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23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1637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3904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FDCF269-3BB7-40CE-B5AB-EED2CF4D5E6E}" type="datetimeFigureOut">
              <a:rPr lang="ru-RU" smtClean="0"/>
              <a:t>01.09.2022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CCB1FC-3F7F-4A87-B1E5-8BF4907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82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7030A0"/>
                </a:solidFill>
              </a:rPr>
              <a:t>Социализация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" y="507206"/>
            <a:ext cx="10639425" cy="5738019"/>
          </a:xfrm>
        </p:spPr>
      </p:pic>
    </p:spTree>
    <p:extLst>
      <p:ext uri="{BB962C8B-B14F-4D97-AF65-F5344CB8AC3E}">
        <p14:creationId xmlns:p14="http://schemas.microsoft.com/office/powerpoint/2010/main" val="317401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4" y="440531"/>
            <a:ext cx="10182225" cy="6015038"/>
          </a:xfrm>
        </p:spPr>
      </p:pic>
    </p:spTree>
    <p:extLst>
      <p:ext uri="{BB962C8B-B14F-4D97-AF65-F5344CB8AC3E}">
        <p14:creationId xmlns:p14="http://schemas.microsoft.com/office/powerpoint/2010/main" val="5981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17</TotalTime>
  <Words>1</Words>
  <Application>Microsoft Office PowerPoint</Application>
  <PresentationFormat>Широкоэкранный</PresentationFormat>
  <Paragraphs>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Century Gothic</vt:lpstr>
      <vt:lpstr>Garamond</vt:lpstr>
      <vt:lpstr>Савон</vt:lpstr>
      <vt:lpstr>Социализация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Социализация</dc:title>
  <dc:creator>User</dc:creator>
  <cp:lastModifiedBy>User</cp:lastModifiedBy>
  <cp:revision>2</cp:revision>
  <dcterms:created xsi:type="dcterms:W3CDTF">2022-09-01T08:52:30Z</dcterms:created>
  <dcterms:modified xsi:type="dcterms:W3CDTF">2022-09-01T09:10:09Z</dcterms:modified>
</cp:coreProperties>
</file>