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CDF3"/>
    <a:srgbClr val="FFFFFF"/>
    <a:srgbClr val="A6DE00"/>
    <a:srgbClr val="008080"/>
    <a:srgbClr val="666699"/>
    <a:srgbClr val="3366FF"/>
    <a:srgbClr val="0099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19D5F-22BD-4C2D-85C1-2B69ADDEDB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B096C6-AFF7-455C-AD18-5A3B0359E2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301D81-8978-4860-A07C-FDE009FB5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1B5F52-F777-4AF0-9883-7A23FB43C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13E14C-C9A6-407A-A9B7-A9000B02F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6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686EF-2D33-427B-908A-E23A1FD35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263712-3074-4067-8497-26729C32D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9AA47D-0326-442D-8D7F-CA3876AB5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90FE7F-C723-426E-A75A-EC24AA6F8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5B76CD-0775-44D4-AD6B-D30A87E5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069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B499BB-13A6-4E3B-8C8A-2ED4F874A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C67739-9199-46B7-ACBA-9A4F45FF9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DE32CD-0B8D-4C46-B660-9F78881B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8A88C6-B9FD-4A66-9179-897876E52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6A4781-5262-4B6B-AB13-EF5ACC8FA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5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C9C9B-D7FF-41F4-BC02-E0CB7D769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2BBFB7-3C2D-4B87-BE79-7029250275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54ABF9-1799-4457-A2DE-5A003FA08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E63478-A96C-4121-9D3C-412A6BBE4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0498D9-6F52-4C92-B1FD-EA4E3AA35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48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3CB82-5C99-4004-8068-219D40A08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49AE3E-ACC4-492E-A0F2-570502E3C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8F983D-CAF5-43EA-942C-12C6AD83E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C04DC8-9FF9-40A8-95E2-3EDEBB24C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B4EF55-19D6-4918-8982-F53FF61F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837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C9191-E15C-41EB-98A1-CE8B7357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F6C371-2F17-460C-A7E0-8EDB05793A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BF5BDB-CE85-4038-96D5-1BBA09C34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85C111-E2B2-4BA8-9B8B-6FE950156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E74A94-07EC-4264-925F-7CEFCB6A1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3DCC5A-42C8-444B-BFAD-13C685093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90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205CB-F4C0-4805-93CE-65C1EB6A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2EE00C-046A-4EA8-85A6-D14599533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0E4989-EFF8-4514-B2AD-F2993F0A3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DD836EB-6199-4476-B0B0-B11F103A3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9331A4-50DC-483E-98B0-3322E7A399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3708530-9531-44AC-B097-68BC4CA1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0907A3-9DF0-4B97-9F47-1D4FC6F63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0D1AF3C-229F-43C6-B97B-81AE9DD76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27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D5118-F52B-4E27-BAFD-2795E023B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400060-7E30-4CB4-A106-F32B3ABA0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371FD0-CA95-4DA3-8312-698E4FDB6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DD15FE-B36D-4FA1-9320-1E170203C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28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BBFFC3-5EC6-44D3-A10B-4A4BFDA58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1DF05F8-F98A-4228-B682-0C348D08E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43BF16-48EB-441D-9CF7-C8409BC5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67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79F2A-D9FD-49D8-BDAD-D6849C44D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793EE9-FF64-4464-B2A3-5443FE9BA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7D3DFA-A1A7-4103-A158-57520F8AD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8E5A0-3D4E-4DE8-B987-97CFBB706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2FD481-EFB9-46E4-82C5-59B9D2788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3F148E-31A6-4A49-9D36-19C23A12F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48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F5C4A-891C-44F4-907F-A030BEBE0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28ACCBA-B74E-408A-8DE7-557E86928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7D848F-6CF0-4300-9D1F-370785D6C2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0569DE-71E3-41A6-A10D-FFBD069A0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64C69F-2248-418A-994B-9CB7F543D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F25773-7550-4BC5-95F4-AED03C76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091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BCE03-A87B-46C7-8D50-FE65D50F2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E0BC8D-C7B0-4916-A4DC-F40D0ECD3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E3BE8B-1941-42A3-89AB-38BAC87C11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A7EC1-76E0-4E97-B303-4719491C971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3F8AB7-B49C-4CEC-94E9-A165D53F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515A9E-D9C2-4ED6-93FB-94D828AF5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9555E-FBE0-4923-812D-46758BE11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8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ин на доске clipart enfants">
            <a:extLst>
              <a:ext uri="{FF2B5EF4-FFF2-40B4-BE49-F238E27FC236}">
                <a16:creationId xmlns:a16="http://schemas.microsoft.com/office/drawing/2014/main" id="{52F398D7-DA1A-47C0-86FB-2713ABAE8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881" y="2088739"/>
            <a:ext cx="3806067" cy="415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30D3BD6A-7A15-4F4A-9917-868F12CDA3F8}"/>
              </a:ext>
            </a:extLst>
          </p:cNvPr>
          <p:cNvSpPr/>
          <p:nvPr/>
        </p:nvSpPr>
        <p:spPr>
          <a:xfrm>
            <a:off x="890281" y="464468"/>
            <a:ext cx="4800600" cy="2474843"/>
          </a:xfrm>
          <a:prstGeom prst="wedgeEllipseCallout">
            <a:avLst>
              <a:gd name="adj1" fmla="val 37966"/>
              <a:gd name="adj2" fmla="val 6089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A6DE00"/>
                </a:solidFill>
                <a:latin typeface="Arial Black" panose="020B0A04020102020204" pitchFamily="34" charset="0"/>
              </a:rPr>
              <a:t>ПРИВЕТ! </a:t>
            </a:r>
          </a:p>
          <a:p>
            <a:pPr algn="ctr"/>
            <a:r>
              <a:rPr lang="ru-RU" sz="3200" dirty="0">
                <a:solidFill>
                  <a:srgbClr val="A6DE00"/>
                </a:solidFill>
                <a:latin typeface="Arial Black" panose="020B0A04020102020204" pitchFamily="34" charset="0"/>
              </a:rPr>
              <a:t>Я ЛИЗА</a:t>
            </a:r>
          </a:p>
        </p:txBody>
      </p:sp>
    </p:spTree>
    <p:extLst>
      <p:ext uri="{BB962C8B-B14F-4D97-AF65-F5344CB8AC3E}">
        <p14:creationId xmlns:p14="http://schemas.microsoft.com/office/powerpoint/2010/main" val="11438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9F6E6-7ED8-4FDB-BA82-221A800A6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FD8653-3D96-4895-B8DD-3E8ED2C1E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смотреть мультики - Самое интересное в блогах">
            <a:extLst>
              <a:ext uri="{FF2B5EF4-FFF2-40B4-BE49-F238E27FC236}">
                <a16:creationId xmlns:a16="http://schemas.microsoft.com/office/drawing/2014/main" id="{F48C6A4A-F2EE-4362-A6DA-143BC8E26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8" y="2845670"/>
            <a:ext cx="10933902" cy="401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Набор стикеров для Telegram «Рыжая Энн»">
            <a:extLst>
              <a:ext uri="{FF2B5EF4-FFF2-40B4-BE49-F238E27FC236}">
                <a16:creationId xmlns:a16="http://schemas.microsoft.com/office/drawing/2014/main" id="{87AA3E5F-E76C-47E3-B28D-AD7328A7D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233" y="-102752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316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46FCF-E159-4DD0-8379-746249DE0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16D71A-25CD-439A-96E3-ACEE0D5B3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Игрушечный жадина. | Пикабу">
            <a:extLst>
              <a:ext uri="{FF2B5EF4-FFF2-40B4-BE49-F238E27FC236}">
                <a16:creationId xmlns:a16="http://schemas.microsoft.com/office/drawing/2014/main" id="{C3C257DF-BEBC-450F-A1AA-4C9062369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3" y="447040"/>
            <a:ext cx="75676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6F1ACD99-C778-4115-88A2-66F3CABEDB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74"/>
          <a:stretch/>
        </p:blipFill>
        <p:spPr bwMode="auto">
          <a:xfrm rot="20442160">
            <a:off x="478593" y="135582"/>
            <a:ext cx="5165339" cy="324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Дети PNG">
            <a:extLst>
              <a:ext uri="{FF2B5EF4-FFF2-40B4-BE49-F238E27FC236}">
                <a16:creationId xmlns:a16="http://schemas.microsoft.com/office/drawing/2014/main" id="{976CE209-0DCF-497F-9A09-64CEDFBC1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135" y="3524250"/>
            <a:ext cx="53911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658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65145C-97DD-4175-A959-7EE268667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AA3A6-39C2-447A-8988-5A52C2795E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Семейные покупки в супермаркете мультфильм вектор | Премиум векторы">
            <a:extLst>
              <a:ext uri="{FF2B5EF4-FFF2-40B4-BE49-F238E27FC236}">
                <a16:creationId xmlns:a16="http://schemas.microsoft.com/office/drawing/2014/main" id="{0A319B51-2FB2-459B-A71C-87DCA5BA6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20" y="0"/>
            <a:ext cx="8605376" cy="687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8829F28D-A7FF-4BA1-A63C-60E184D93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567" y="4623938"/>
            <a:ext cx="3106049" cy="310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36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9C7FA-3D5B-4675-9CDA-A6E1AA548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B3CCBA-1B6A-4AC6-99D8-123C9B169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Ванная PNG">
            <a:extLst>
              <a:ext uri="{FF2B5EF4-FFF2-40B4-BE49-F238E27FC236}">
                <a16:creationId xmlns:a16="http://schemas.microsoft.com/office/drawing/2014/main" id="{48F45840-C108-4580-B72F-1F8D3D9B9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219" y="1670810"/>
            <a:ext cx="8093203" cy="531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B01D2040-CCFF-4032-8189-300044062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25" y="-501719"/>
            <a:ext cx="5433391" cy="543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823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E92F3-2984-49FB-85D2-E23E66002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94181A-5F03-45F4-9315-3D5BDA6F4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Lenagold - Клипарт - Мебель - Кровати">
            <a:extLst>
              <a:ext uri="{FF2B5EF4-FFF2-40B4-BE49-F238E27FC236}">
                <a16:creationId xmlns:a16="http://schemas.microsoft.com/office/drawing/2014/main" id="{29DD21CD-B618-4FAF-9584-F8DC4A60A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37" y="2041331"/>
            <a:ext cx="9305164" cy="450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Набор стикеров для Telegram «Рыжая Энн»">
            <a:extLst>
              <a:ext uri="{FF2B5EF4-FFF2-40B4-BE49-F238E27FC236}">
                <a16:creationId xmlns:a16="http://schemas.microsoft.com/office/drawing/2014/main" id="{29F67EC4-F66F-41BC-A472-1BB712448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292" y="-467139"/>
            <a:ext cx="5516217" cy="55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746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D8C99-6F84-4FF8-AF9F-212C3CB14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42BC77-ACAC-48E4-B8D6-1CE232835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Набор стикеров для Telegram «Рыжая Энн»">
            <a:extLst>
              <a:ext uri="{FF2B5EF4-FFF2-40B4-BE49-F238E27FC236}">
                <a16:creationId xmlns:a16="http://schemas.microsoft.com/office/drawing/2014/main" id="{F4B29E93-F817-407F-898A-D18861D25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47" y="757011"/>
            <a:ext cx="6221434" cy="62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чко с текстом: овальное 4">
            <a:extLst>
              <a:ext uri="{FF2B5EF4-FFF2-40B4-BE49-F238E27FC236}">
                <a16:creationId xmlns:a16="http://schemas.microsoft.com/office/drawing/2014/main" id="{48F64C63-4D72-49F1-B521-B918C4F06A14}"/>
              </a:ext>
            </a:extLst>
          </p:cNvPr>
          <p:cNvSpPr/>
          <p:nvPr/>
        </p:nvSpPr>
        <p:spPr>
          <a:xfrm>
            <a:off x="6671151" y="540795"/>
            <a:ext cx="4589279" cy="2299786"/>
          </a:xfrm>
          <a:prstGeom prst="wedgeEllipseCallout">
            <a:avLst>
              <a:gd name="adj1" fmla="val -78804"/>
              <a:gd name="adj2" fmla="val 159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5CDF3"/>
                </a:solidFill>
                <a:latin typeface="Arial Black" panose="020B0A04020102020204" pitchFamily="34" charset="0"/>
              </a:rPr>
              <a:t>СПАСИБООО</a:t>
            </a:r>
          </a:p>
        </p:txBody>
      </p:sp>
    </p:spTree>
    <p:extLst>
      <p:ext uri="{BB962C8B-B14F-4D97-AF65-F5344CB8AC3E}">
        <p14:creationId xmlns:p14="http://schemas.microsoft.com/office/powerpoint/2010/main" val="3692867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artoon girl sleeping with stuffed bear Royalty Free Vector">
            <a:extLst>
              <a:ext uri="{FF2B5EF4-FFF2-40B4-BE49-F238E27FC236}">
                <a16:creationId xmlns:a16="http://schemas.microsoft.com/office/drawing/2014/main" id="{3971D176-91C7-454F-92F8-5E2289002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4"/>
          <a:stretch/>
        </p:blipFill>
        <p:spPr bwMode="auto">
          <a:xfrm>
            <a:off x="3694516" y="2186608"/>
            <a:ext cx="5594639" cy="38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резентация &quot;Загадки про семью и друзей&quot;">
            <a:extLst>
              <a:ext uri="{FF2B5EF4-FFF2-40B4-BE49-F238E27FC236}">
                <a16:creationId xmlns:a16="http://schemas.microsoft.com/office/drawing/2014/main" id="{0454BB6D-FF4E-415B-838E-2A3B52765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871" y="0"/>
            <a:ext cx="2663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90D5FA5A-BE44-4485-9C4B-860D68A1DBF3}"/>
              </a:ext>
            </a:extLst>
          </p:cNvPr>
          <p:cNvSpPr/>
          <p:nvPr/>
        </p:nvSpPr>
        <p:spPr>
          <a:xfrm>
            <a:off x="5183986" y="89453"/>
            <a:ext cx="4589279" cy="2299786"/>
          </a:xfrm>
          <a:prstGeom prst="wedgeEllipseCallout">
            <a:avLst>
              <a:gd name="adj1" fmla="val -78804"/>
              <a:gd name="adj2" fmla="val 159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5CDF3"/>
                </a:solidFill>
                <a:latin typeface="Arial Black" panose="020B0A04020102020204" pitchFamily="34" charset="0"/>
              </a:rPr>
              <a:t>ПРОСЫПАЙСЯ!</a:t>
            </a:r>
          </a:p>
        </p:txBody>
      </p:sp>
    </p:spTree>
    <p:extLst>
      <p:ext uri="{BB962C8B-B14F-4D97-AF65-F5344CB8AC3E}">
        <p14:creationId xmlns:p14="http://schemas.microsoft.com/office/powerpoint/2010/main" val="3065511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конка раковина / умывальник - Png картинки и иконки без фона">
            <a:extLst>
              <a:ext uri="{FF2B5EF4-FFF2-40B4-BE49-F238E27FC236}">
                <a16:creationId xmlns:a16="http://schemas.microsoft.com/office/drawing/2014/main" id="{42B29589-C462-4718-9AEE-B077EC80B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7" y="10306"/>
            <a:ext cx="5547531" cy="554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A9EBEF94-720F-4F24-860F-3C97E6C87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65" y="124446"/>
            <a:ext cx="5433391" cy="543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Отвечаем на ваши вопросы - Новости, объявления - Пенсионный фонд РФ -  Государственные организации информируют - Муниципальное образование  городское поселение Андра">
            <a:extLst>
              <a:ext uri="{FF2B5EF4-FFF2-40B4-BE49-F238E27FC236}">
                <a16:creationId xmlns:a16="http://schemas.microsoft.com/office/drawing/2014/main" id="{16C11D72-5765-4784-BC0F-DD4526AC1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736" y="3308173"/>
            <a:ext cx="6408174" cy="427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03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6EAD5F-781F-40F7-83A3-1F6E7B877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BA594-467B-4027-B5D4-AA9A45DBD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2" name="Picture 6" descr="Завтрак M. De Croissant — Месье Круассан">
            <a:extLst>
              <a:ext uri="{FF2B5EF4-FFF2-40B4-BE49-F238E27FC236}">
                <a16:creationId xmlns:a16="http://schemas.microsoft.com/office/drawing/2014/main" id="{3CFE89A7-7CB8-4820-877F-6B2B60F0E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42" y="1446590"/>
            <a:ext cx="7183789" cy="32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Набор стикеров для Telegram «Рыжая Энн»">
            <a:extLst>
              <a:ext uri="{FF2B5EF4-FFF2-40B4-BE49-F238E27FC236}">
                <a16:creationId xmlns:a16="http://schemas.microsoft.com/office/drawing/2014/main" id="{F88C244F-59CF-4858-BB7E-D31612C5D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643" y="1341783"/>
            <a:ext cx="5516217" cy="55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65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EA8CA2-46B1-4ED5-9180-57F94388D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928572-DE36-42BD-BAE4-1824B8AAA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Наклейка красное платье PNG - AVATAN PLUS">
            <a:extLst>
              <a:ext uri="{FF2B5EF4-FFF2-40B4-BE49-F238E27FC236}">
                <a16:creationId xmlns:a16="http://schemas.microsoft.com/office/drawing/2014/main" id="{E532FE80-AA05-4692-98BB-42D238642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692" y="-21082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Наклейка школьная форма PNG - AVATAN PLUS">
            <a:extLst>
              <a:ext uri="{FF2B5EF4-FFF2-40B4-BE49-F238E27FC236}">
                <a16:creationId xmlns:a16="http://schemas.microsoft.com/office/drawing/2014/main" id="{D0562FF2-A3CB-496D-89AB-B950900D9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82" y="162690"/>
            <a:ext cx="3805357" cy="510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Набор стикеров для Telegram «Рыжая Энн»">
            <a:extLst>
              <a:ext uri="{FF2B5EF4-FFF2-40B4-BE49-F238E27FC236}">
                <a16:creationId xmlns:a16="http://schemas.microsoft.com/office/drawing/2014/main" id="{D45D9E00-EB41-4F06-855A-15ABF489C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646680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403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1A1FB-94FB-46E6-8CCE-54415DA88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E18875-B234-4202-9D02-CB8A9B7A5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Toy PNG Transparent Images | PNG All">
            <a:extLst>
              <a:ext uri="{FF2B5EF4-FFF2-40B4-BE49-F238E27FC236}">
                <a16:creationId xmlns:a16="http://schemas.microsoft.com/office/drawing/2014/main" id="{BD99AC0B-D61F-4DF2-BF26-F30D3AEDE2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"/>
          <a:stretch/>
        </p:blipFill>
        <p:spPr bwMode="auto">
          <a:xfrm>
            <a:off x="245805" y="2267565"/>
            <a:ext cx="7806814" cy="469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C9E3D476-34E7-4AB2-B8F5-2B593E6F0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956" y="-534210"/>
            <a:ext cx="6290830" cy="629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73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BDE78-AA67-48C8-9E39-4F76B77A6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70FA9C-2F52-448F-B3CF-3E5B18B3C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Шаблоны грамот и дипломов на выпускной в детском садике | Материнство -  беременность, роды, питание, воспитание | Детский сад, Воспитатели, Детские  картинки">
            <a:extLst>
              <a:ext uri="{FF2B5EF4-FFF2-40B4-BE49-F238E27FC236}">
                <a16:creationId xmlns:a16="http://schemas.microsoft.com/office/drawing/2014/main" id="{EB63FFC2-54B2-4AAD-B9AF-B3E43CB97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92" y="-365125"/>
            <a:ext cx="9636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AA6D61FE-8F49-4B0B-8D41-5F86CF76B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916" y="4001294"/>
            <a:ext cx="3486012" cy="348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151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438B2-CE05-4F4F-A780-34042E2F3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386D07-AEF8-4E30-A655-BC6403520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Муниципальное бюджетное дошкольное образовательное учреждение детский сад №9">
            <a:extLst>
              <a:ext uri="{FF2B5EF4-FFF2-40B4-BE49-F238E27FC236}">
                <a16:creationId xmlns:a16="http://schemas.microsoft.com/office/drawing/2014/main" id="{D6500E43-219E-4214-8EAA-9ED95E676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943" y="-98783"/>
            <a:ext cx="53673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096B09AF-6CA2-431B-AD23-723D8E3E7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455" y="2526455"/>
            <a:ext cx="2949678" cy="294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куст сирени пнг | Кусты сирени, Растения, Ландшафт">
            <a:extLst>
              <a:ext uri="{FF2B5EF4-FFF2-40B4-BE49-F238E27FC236}">
                <a16:creationId xmlns:a16="http://schemas.microsoft.com/office/drawing/2014/main" id="{B9A7D8AF-F8C4-4B47-94F5-21627F923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869" y="4030944"/>
            <a:ext cx="5019039" cy="309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71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E11BF-45C2-474B-AAD4-739A43A7E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DF03C1-F07D-41D9-9C5F-5A3882F30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ороткая сказка для детей про Беспорядок и его коварные планы">
            <a:extLst>
              <a:ext uri="{FF2B5EF4-FFF2-40B4-BE49-F238E27FC236}">
                <a16:creationId xmlns:a16="http://schemas.microsoft.com/office/drawing/2014/main" id="{D4EB6DD2-E846-42CF-8D75-744C4FD6B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255" y="0"/>
            <a:ext cx="9532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Набор стикеров для Telegram «Рыжая Энн»">
            <a:extLst>
              <a:ext uri="{FF2B5EF4-FFF2-40B4-BE49-F238E27FC236}">
                <a16:creationId xmlns:a16="http://schemas.microsoft.com/office/drawing/2014/main" id="{ED87BE1C-D22E-47E0-8932-A0BB4EAE2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1774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229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</Words>
  <Application>Microsoft Office PowerPoint</Application>
  <PresentationFormat>Широкоэкранный</PresentationFormat>
  <Paragraphs>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anzhelikamolotkova@icloud.com</dc:creator>
  <cp:lastModifiedBy>anzhelikamolotkova@icloud.com</cp:lastModifiedBy>
  <cp:revision>6</cp:revision>
  <dcterms:created xsi:type="dcterms:W3CDTF">2020-11-16T07:26:01Z</dcterms:created>
  <dcterms:modified xsi:type="dcterms:W3CDTF">2020-11-16T10:45:16Z</dcterms:modified>
</cp:coreProperties>
</file>