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373" r:id="rId3"/>
    <p:sldId id="374" r:id="rId4"/>
    <p:sldId id="375" r:id="rId5"/>
    <p:sldId id="376" r:id="rId6"/>
    <p:sldId id="377" r:id="rId7"/>
    <p:sldId id="379" r:id="rId8"/>
    <p:sldId id="372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008000"/>
    <a:srgbClr val="FF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9C208-9CED-4497-8985-E30C7BD367B7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0817A-CF28-42BC-AC15-3FD9052C8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7817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2_2\245_S%2059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9056"/>
            <a:ext cx="91977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Rainbow English,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класс Афанасьевой О. В. 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59</a:t>
            </a:r>
          </a:p>
          <a:p>
            <a:endParaRPr lang="ru-RU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ctr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 диктора, посмотри на картинку и скажи,</a:t>
            </a:r>
          </a:p>
          <a:p>
            <a:pPr marL="457200" indent="-457200"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каких случаях он неверно сосчитал животных.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Задание 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68208"/>
            <a:ext cx="7614326" cy="3885661"/>
          </a:xfrm>
          <a:prstGeom prst="rect">
            <a:avLst/>
          </a:prstGeom>
          <a:noFill/>
        </p:spPr>
      </p:pic>
      <p:pic>
        <p:nvPicPr>
          <p:cNvPr id="7" name="245_S 5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571736" y="1357298"/>
            <a:ext cx="4358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Where are Rob and Ann?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214554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2214554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643446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271462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3214686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643314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3643314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4786314" y="2000240"/>
            <a:ext cx="3923070" cy="840658"/>
          </a:xfrm>
          <a:custGeom>
            <a:avLst/>
            <a:gdLst>
              <a:gd name="connsiteX0" fmla="*/ 147483 w 3923070"/>
              <a:gd name="connsiteY0" fmla="*/ 294967 h 840658"/>
              <a:gd name="connsiteX1" fmla="*/ 73741 w 3923070"/>
              <a:gd name="connsiteY1" fmla="*/ 309716 h 840658"/>
              <a:gd name="connsiteX2" fmla="*/ 29496 w 3923070"/>
              <a:gd name="connsiteY2" fmla="*/ 398206 h 840658"/>
              <a:gd name="connsiteX3" fmla="*/ 0 w 3923070"/>
              <a:gd name="connsiteY3" fmla="*/ 442451 h 840658"/>
              <a:gd name="connsiteX4" fmla="*/ 44245 w 3923070"/>
              <a:gd name="connsiteY4" fmla="*/ 648929 h 840658"/>
              <a:gd name="connsiteX5" fmla="*/ 73741 w 3923070"/>
              <a:gd name="connsiteY5" fmla="*/ 693174 h 840658"/>
              <a:gd name="connsiteX6" fmla="*/ 117987 w 3923070"/>
              <a:gd name="connsiteY6" fmla="*/ 707922 h 840658"/>
              <a:gd name="connsiteX7" fmla="*/ 162232 w 3923070"/>
              <a:gd name="connsiteY7" fmla="*/ 737419 h 840658"/>
              <a:gd name="connsiteX8" fmla="*/ 250722 w 3923070"/>
              <a:gd name="connsiteY8" fmla="*/ 766916 h 840658"/>
              <a:gd name="connsiteX9" fmla="*/ 294967 w 3923070"/>
              <a:gd name="connsiteY9" fmla="*/ 796413 h 840658"/>
              <a:gd name="connsiteX10" fmla="*/ 442451 w 3923070"/>
              <a:gd name="connsiteY10" fmla="*/ 811161 h 840658"/>
              <a:gd name="connsiteX11" fmla="*/ 619432 w 3923070"/>
              <a:gd name="connsiteY11" fmla="*/ 796413 h 840658"/>
              <a:gd name="connsiteX12" fmla="*/ 693174 w 3923070"/>
              <a:gd name="connsiteY12" fmla="*/ 781664 h 840658"/>
              <a:gd name="connsiteX13" fmla="*/ 1342103 w 3923070"/>
              <a:gd name="connsiteY13" fmla="*/ 796413 h 840658"/>
              <a:gd name="connsiteX14" fmla="*/ 1474838 w 3923070"/>
              <a:gd name="connsiteY14" fmla="*/ 811161 h 840658"/>
              <a:gd name="connsiteX15" fmla="*/ 1592825 w 3923070"/>
              <a:gd name="connsiteY15" fmla="*/ 825909 h 840658"/>
              <a:gd name="connsiteX16" fmla="*/ 2521974 w 3923070"/>
              <a:gd name="connsiteY16" fmla="*/ 840658 h 840658"/>
              <a:gd name="connsiteX17" fmla="*/ 3244645 w 3923070"/>
              <a:gd name="connsiteY17" fmla="*/ 825909 h 840658"/>
              <a:gd name="connsiteX18" fmla="*/ 3318387 w 3923070"/>
              <a:gd name="connsiteY18" fmla="*/ 811161 h 840658"/>
              <a:gd name="connsiteX19" fmla="*/ 3524864 w 3923070"/>
              <a:gd name="connsiteY19" fmla="*/ 796413 h 840658"/>
              <a:gd name="connsiteX20" fmla="*/ 3569109 w 3923070"/>
              <a:gd name="connsiteY20" fmla="*/ 781664 h 840658"/>
              <a:gd name="connsiteX21" fmla="*/ 3819832 w 3923070"/>
              <a:gd name="connsiteY21" fmla="*/ 752167 h 840658"/>
              <a:gd name="connsiteX22" fmla="*/ 3878825 w 3923070"/>
              <a:gd name="connsiteY22" fmla="*/ 663677 h 840658"/>
              <a:gd name="connsiteX23" fmla="*/ 3923070 w 3923070"/>
              <a:gd name="connsiteY23" fmla="*/ 516193 h 840658"/>
              <a:gd name="connsiteX24" fmla="*/ 3864077 w 3923070"/>
              <a:gd name="connsiteY24" fmla="*/ 339213 h 840658"/>
              <a:gd name="connsiteX25" fmla="*/ 3775587 w 3923070"/>
              <a:gd name="connsiteY25" fmla="*/ 280219 h 840658"/>
              <a:gd name="connsiteX26" fmla="*/ 3731341 w 3923070"/>
              <a:gd name="connsiteY26" fmla="*/ 250722 h 840658"/>
              <a:gd name="connsiteX27" fmla="*/ 3687096 w 3923070"/>
              <a:gd name="connsiteY27" fmla="*/ 221225 h 840658"/>
              <a:gd name="connsiteX28" fmla="*/ 3642851 w 3923070"/>
              <a:gd name="connsiteY28" fmla="*/ 206477 h 840658"/>
              <a:gd name="connsiteX29" fmla="*/ 3598606 w 3923070"/>
              <a:gd name="connsiteY29" fmla="*/ 162232 h 840658"/>
              <a:gd name="connsiteX30" fmla="*/ 3510116 w 3923070"/>
              <a:gd name="connsiteY30" fmla="*/ 132735 h 840658"/>
              <a:gd name="connsiteX31" fmla="*/ 3465870 w 3923070"/>
              <a:gd name="connsiteY31" fmla="*/ 117987 h 840658"/>
              <a:gd name="connsiteX32" fmla="*/ 3421625 w 3923070"/>
              <a:gd name="connsiteY32" fmla="*/ 103238 h 840658"/>
              <a:gd name="connsiteX33" fmla="*/ 3362632 w 3923070"/>
              <a:gd name="connsiteY33" fmla="*/ 88490 h 840658"/>
              <a:gd name="connsiteX34" fmla="*/ 3067664 w 3923070"/>
              <a:gd name="connsiteY34" fmla="*/ 73742 h 840658"/>
              <a:gd name="connsiteX35" fmla="*/ 2330245 w 3923070"/>
              <a:gd name="connsiteY35" fmla="*/ 44245 h 840658"/>
              <a:gd name="connsiteX36" fmla="*/ 2286000 w 3923070"/>
              <a:gd name="connsiteY36" fmla="*/ 29496 h 840658"/>
              <a:gd name="connsiteX37" fmla="*/ 2153264 w 3923070"/>
              <a:gd name="connsiteY37" fmla="*/ 14748 h 840658"/>
              <a:gd name="connsiteX38" fmla="*/ 1563329 w 3923070"/>
              <a:gd name="connsiteY38" fmla="*/ 0 h 840658"/>
              <a:gd name="connsiteX39" fmla="*/ 1106129 w 3923070"/>
              <a:gd name="connsiteY39" fmla="*/ 14748 h 840658"/>
              <a:gd name="connsiteX40" fmla="*/ 958645 w 3923070"/>
              <a:gd name="connsiteY40" fmla="*/ 58993 h 840658"/>
              <a:gd name="connsiteX41" fmla="*/ 870154 w 3923070"/>
              <a:gd name="connsiteY41" fmla="*/ 73742 h 840658"/>
              <a:gd name="connsiteX42" fmla="*/ 796412 w 3923070"/>
              <a:gd name="connsiteY42" fmla="*/ 88490 h 840658"/>
              <a:gd name="connsiteX43" fmla="*/ 693174 w 3923070"/>
              <a:gd name="connsiteY43" fmla="*/ 103238 h 840658"/>
              <a:gd name="connsiteX44" fmla="*/ 501445 w 3923070"/>
              <a:gd name="connsiteY44" fmla="*/ 132735 h 840658"/>
              <a:gd name="connsiteX45" fmla="*/ 442451 w 3923070"/>
              <a:gd name="connsiteY45" fmla="*/ 147484 h 840658"/>
              <a:gd name="connsiteX46" fmla="*/ 339212 w 3923070"/>
              <a:gd name="connsiteY46" fmla="*/ 162232 h 840658"/>
              <a:gd name="connsiteX47" fmla="*/ 265470 w 3923070"/>
              <a:gd name="connsiteY47" fmla="*/ 176980 h 840658"/>
              <a:gd name="connsiteX48" fmla="*/ 162232 w 3923070"/>
              <a:gd name="connsiteY48" fmla="*/ 191729 h 840658"/>
              <a:gd name="connsiteX49" fmla="*/ 117987 w 3923070"/>
              <a:gd name="connsiteY49" fmla="*/ 221225 h 840658"/>
              <a:gd name="connsiteX50" fmla="*/ 73741 w 3923070"/>
              <a:gd name="connsiteY50" fmla="*/ 294967 h 840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923070" h="840658">
                <a:moveTo>
                  <a:pt x="147483" y="294967"/>
                </a:moveTo>
                <a:cubicBezTo>
                  <a:pt x="122902" y="299883"/>
                  <a:pt x="95506" y="297279"/>
                  <a:pt x="73741" y="309716"/>
                </a:cubicBezTo>
                <a:cubicBezTo>
                  <a:pt x="44157" y="326621"/>
                  <a:pt x="42364" y="372469"/>
                  <a:pt x="29496" y="398206"/>
                </a:cubicBezTo>
                <a:cubicBezTo>
                  <a:pt x="21569" y="414060"/>
                  <a:pt x="9832" y="427703"/>
                  <a:pt x="0" y="442451"/>
                </a:cubicBezTo>
                <a:cubicBezTo>
                  <a:pt x="6241" y="492379"/>
                  <a:pt x="11913" y="600430"/>
                  <a:pt x="44245" y="648929"/>
                </a:cubicBezTo>
                <a:cubicBezTo>
                  <a:pt x="54077" y="663677"/>
                  <a:pt x="59900" y="682101"/>
                  <a:pt x="73741" y="693174"/>
                </a:cubicBezTo>
                <a:cubicBezTo>
                  <a:pt x="85881" y="702886"/>
                  <a:pt x="103238" y="703006"/>
                  <a:pt x="117987" y="707922"/>
                </a:cubicBezTo>
                <a:cubicBezTo>
                  <a:pt x="132735" y="717754"/>
                  <a:pt x="146034" y="730220"/>
                  <a:pt x="162232" y="737419"/>
                </a:cubicBezTo>
                <a:cubicBezTo>
                  <a:pt x="190644" y="750047"/>
                  <a:pt x="224852" y="749669"/>
                  <a:pt x="250722" y="766916"/>
                </a:cubicBezTo>
                <a:cubicBezTo>
                  <a:pt x="265470" y="776748"/>
                  <a:pt x="277696" y="792427"/>
                  <a:pt x="294967" y="796413"/>
                </a:cubicBezTo>
                <a:cubicBezTo>
                  <a:pt x="343108" y="807522"/>
                  <a:pt x="393290" y="806245"/>
                  <a:pt x="442451" y="811161"/>
                </a:cubicBezTo>
                <a:cubicBezTo>
                  <a:pt x="501445" y="806245"/>
                  <a:pt x="560639" y="803330"/>
                  <a:pt x="619432" y="796413"/>
                </a:cubicBezTo>
                <a:cubicBezTo>
                  <a:pt x="644328" y="793484"/>
                  <a:pt x="668107" y="781664"/>
                  <a:pt x="693174" y="781664"/>
                </a:cubicBezTo>
                <a:cubicBezTo>
                  <a:pt x="909540" y="781664"/>
                  <a:pt x="1125793" y="791497"/>
                  <a:pt x="1342103" y="796413"/>
                </a:cubicBezTo>
                <a:lnTo>
                  <a:pt x="1474838" y="811161"/>
                </a:lnTo>
                <a:cubicBezTo>
                  <a:pt x="1514202" y="815792"/>
                  <a:pt x="1553206" y="824793"/>
                  <a:pt x="1592825" y="825909"/>
                </a:cubicBezTo>
                <a:cubicBezTo>
                  <a:pt x="1902458" y="834631"/>
                  <a:pt x="2212258" y="835742"/>
                  <a:pt x="2521974" y="840658"/>
                </a:cubicBezTo>
                <a:lnTo>
                  <a:pt x="3244645" y="825909"/>
                </a:lnTo>
                <a:cubicBezTo>
                  <a:pt x="3269695" y="824981"/>
                  <a:pt x="3293457" y="813785"/>
                  <a:pt x="3318387" y="811161"/>
                </a:cubicBezTo>
                <a:cubicBezTo>
                  <a:pt x="3387009" y="803938"/>
                  <a:pt x="3456038" y="801329"/>
                  <a:pt x="3524864" y="796413"/>
                </a:cubicBezTo>
                <a:cubicBezTo>
                  <a:pt x="3539612" y="791497"/>
                  <a:pt x="3553814" y="784445"/>
                  <a:pt x="3569109" y="781664"/>
                </a:cubicBezTo>
                <a:cubicBezTo>
                  <a:pt x="3600946" y="775875"/>
                  <a:pt x="3794081" y="755028"/>
                  <a:pt x="3819832" y="752167"/>
                </a:cubicBezTo>
                <a:cubicBezTo>
                  <a:pt x="3839496" y="722670"/>
                  <a:pt x="3867614" y="697308"/>
                  <a:pt x="3878825" y="663677"/>
                </a:cubicBezTo>
                <a:cubicBezTo>
                  <a:pt x="3914732" y="555957"/>
                  <a:pt x="3900781" y="605351"/>
                  <a:pt x="3923070" y="516193"/>
                </a:cubicBezTo>
                <a:cubicBezTo>
                  <a:pt x="3917513" y="493966"/>
                  <a:pt x="3895829" y="370965"/>
                  <a:pt x="3864077" y="339213"/>
                </a:cubicBezTo>
                <a:cubicBezTo>
                  <a:pt x="3839010" y="314146"/>
                  <a:pt x="3805084" y="299884"/>
                  <a:pt x="3775587" y="280219"/>
                </a:cubicBezTo>
                <a:lnTo>
                  <a:pt x="3731341" y="250722"/>
                </a:lnTo>
                <a:cubicBezTo>
                  <a:pt x="3716593" y="240890"/>
                  <a:pt x="3703912" y="226830"/>
                  <a:pt x="3687096" y="221225"/>
                </a:cubicBezTo>
                <a:lnTo>
                  <a:pt x="3642851" y="206477"/>
                </a:lnTo>
                <a:cubicBezTo>
                  <a:pt x="3628103" y="191729"/>
                  <a:pt x="3616839" y="172361"/>
                  <a:pt x="3598606" y="162232"/>
                </a:cubicBezTo>
                <a:cubicBezTo>
                  <a:pt x="3571427" y="147132"/>
                  <a:pt x="3539613" y="142567"/>
                  <a:pt x="3510116" y="132735"/>
                </a:cubicBezTo>
                <a:lnTo>
                  <a:pt x="3465870" y="117987"/>
                </a:lnTo>
                <a:cubicBezTo>
                  <a:pt x="3451122" y="113071"/>
                  <a:pt x="3436707" y="107008"/>
                  <a:pt x="3421625" y="103238"/>
                </a:cubicBezTo>
                <a:cubicBezTo>
                  <a:pt x="3401961" y="98322"/>
                  <a:pt x="3382831" y="90173"/>
                  <a:pt x="3362632" y="88490"/>
                </a:cubicBezTo>
                <a:cubicBezTo>
                  <a:pt x="3264527" y="80315"/>
                  <a:pt x="3165987" y="78658"/>
                  <a:pt x="3067664" y="73742"/>
                </a:cubicBezTo>
                <a:cubicBezTo>
                  <a:pt x="2659871" y="32961"/>
                  <a:pt x="3226686" y="85940"/>
                  <a:pt x="2330245" y="44245"/>
                </a:cubicBezTo>
                <a:cubicBezTo>
                  <a:pt x="2314716" y="43523"/>
                  <a:pt x="2301335" y="32052"/>
                  <a:pt x="2286000" y="29496"/>
                </a:cubicBezTo>
                <a:cubicBezTo>
                  <a:pt x="2242088" y="22177"/>
                  <a:pt x="2197745" y="16563"/>
                  <a:pt x="2153264" y="14748"/>
                </a:cubicBezTo>
                <a:cubicBezTo>
                  <a:pt x="1956721" y="6726"/>
                  <a:pt x="1759974" y="4916"/>
                  <a:pt x="1563329" y="0"/>
                </a:cubicBezTo>
                <a:cubicBezTo>
                  <a:pt x="1410929" y="4916"/>
                  <a:pt x="1258360" y="6049"/>
                  <a:pt x="1106129" y="14748"/>
                </a:cubicBezTo>
                <a:cubicBezTo>
                  <a:pt x="1067094" y="16978"/>
                  <a:pt x="989479" y="53854"/>
                  <a:pt x="958645" y="58993"/>
                </a:cubicBezTo>
                <a:lnTo>
                  <a:pt x="870154" y="73742"/>
                </a:lnTo>
                <a:cubicBezTo>
                  <a:pt x="845491" y="78226"/>
                  <a:pt x="821138" y="84369"/>
                  <a:pt x="796412" y="88490"/>
                </a:cubicBezTo>
                <a:cubicBezTo>
                  <a:pt x="762123" y="94205"/>
                  <a:pt x="727587" y="98322"/>
                  <a:pt x="693174" y="103238"/>
                </a:cubicBezTo>
                <a:cubicBezTo>
                  <a:pt x="590521" y="137457"/>
                  <a:pt x="701063" y="104218"/>
                  <a:pt x="501445" y="132735"/>
                </a:cubicBezTo>
                <a:cubicBezTo>
                  <a:pt x="481379" y="135602"/>
                  <a:pt x="462394" y="143858"/>
                  <a:pt x="442451" y="147484"/>
                </a:cubicBezTo>
                <a:cubicBezTo>
                  <a:pt x="408249" y="153702"/>
                  <a:pt x="373501" y="156517"/>
                  <a:pt x="339212" y="162232"/>
                </a:cubicBezTo>
                <a:cubicBezTo>
                  <a:pt x="314486" y="166353"/>
                  <a:pt x="290196" y="172859"/>
                  <a:pt x="265470" y="176980"/>
                </a:cubicBezTo>
                <a:cubicBezTo>
                  <a:pt x="231181" y="182695"/>
                  <a:pt x="196645" y="186813"/>
                  <a:pt x="162232" y="191729"/>
                </a:cubicBezTo>
                <a:cubicBezTo>
                  <a:pt x="147484" y="201561"/>
                  <a:pt x="130521" y="208691"/>
                  <a:pt x="117987" y="221225"/>
                </a:cubicBezTo>
                <a:cubicBezTo>
                  <a:pt x="100193" y="239019"/>
                  <a:pt x="85379" y="271693"/>
                  <a:pt x="73741" y="294967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786050" y="1214422"/>
            <a:ext cx="367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Is Rob on the bench?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2428868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2428868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857760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2928934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342900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857628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2330" y="3857628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500298" y="2928934"/>
            <a:ext cx="228601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10" y="3429000"/>
            <a:ext cx="78581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олилиния 20"/>
          <p:cNvSpPr/>
          <p:nvPr/>
        </p:nvSpPr>
        <p:spPr>
          <a:xfrm>
            <a:off x="2020529" y="2981478"/>
            <a:ext cx="2777919" cy="545690"/>
          </a:xfrm>
          <a:custGeom>
            <a:avLst/>
            <a:gdLst>
              <a:gd name="connsiteX0" fmla="*/ 604684 w 2777919"/>
              <a:gd name="connsiteY0" fmla="*/ 29497 h 545690"/>
              <a:gd name="connsiteX1" fmla="*/ 368710 w 2777919"/>
              <a:gd name="connsiteY1" fmla="*/ 58994 h 545690"/>
              <a:gd name="connsiteX2" fmla="*/ 294968 w 2777919"/>
              <a:gd name="connsiteY2" fmla="*/ 73742 h 545690"/>
              <a:gd name="connsiteX3" fmla="*/ 235974 w 2777919"/>
              <a:gd name="connsiteY3" fmla="*/ 103239 h 545690"/>
              <a:gd name="connsiteX4" fmla="*/ 147484 w 2777919"/>
              <a:gd name="connsiteY4" fmla="*/ 132736 h 545690"/>
              <a:gd name="connsiteX5" fmla="*/ 88490 w 2777919"/>
              <a:gd name="connsiteY5" fmla="*/ 221226 h 545690"/>
              <a:gd name="connsiteX6" fmla="*/ 58994 w 2777919"/>
              <a:gd name="connsiteY6" fmla="*/ 265471 h 545690"/>
              <a:gd name="connsiteX7" fmla="*/ 14748 w 2777919"/>
              <a:gd name="connsiteY7" fmla="*/ 309716 h 545690"/>
              <a:gd name="connsiteX8" fmla="*/ 0 w 2777919"/>
              <a:gd name="connsiteY8" fmla="*/ 368710 h 545690"/>
              <a:gd name="connsiteX9" fmla="*/ 14748 w 2777919"/>
              <a:gd name="connsiteY9" fmla="*/ 412955 h 545690"/>
              <a:gd name="connsiteX10" fmla="*/ 44245 w 2777919"/>
              <a:gd name="connsiteY10" fmla="*/ 457200 h 545690"/>
              <a:gd name="connsiteX11" fmla="*/ 147484 w 2777919"/>
              <a:gd name="connsiteY11" fmla="*/ 486697 h 545690"/>
              <a:gd name="connsiteX12" fmla="*/ 294968 w 2777919"/>
              <a:gd name="connsiteY12" fmla="*/ 530942 h 545690"/>
              <a:gd name="connsiteX13" fmla="*/ 427703 w 2777919"/>
              <a:gd name="connsiteY13" fmla="*/ 545690 h 545690"/>
              <a:gd name="connsiteX14" fmla="*/ 752168 w 2777919"/>
              <a:gd name="connsiteY14" fmla="*/ 530942 h 545690"/>
              <a:gd name="connsiteX15" fmla="*/ 840658 w 2777919"/>
              <a:gd name="connsiteY15" fmla="*/ 516194 h 545690"/>
              <a:gd name="connsiteX16" fmla="*/ 1017639 w 2777919"/>
              <a:gd name="connsiteY16" fmla="*/ 501445 h 545690"/>
              <a:gd name="connsiteX17" fmla="*/ 1460090 w 2777919"/>
              <a:gd name="connsiteY17" fmla="*/ 516194 h 545690"/>
              <a:gd name="connsiteX18" fmla="*/ 1504336 w 2777919"/>
              <a:gd name="connsiteY18" fmla="*/ 530942 h 545690"/>
              <a:gd name="connsiteX19" fmla="*/ 1755058 w 2777919"/>
              <a:gd name="connsiteY19" fmla="*/ 545690 h 545690"/>
              <a:gd name="connsiteX20" fmla="*/ 2433484 w 2777919"/>
              <a:gd name="connsiteY20" fmla="*/ 530942 h 545690"/>
              <a:gd name="connsiteX21" fmla="*/ 2684206 w 2777919"/>
              <a:gd name="connsiteY21" fmla="*/ 501445 h 545690"/>
              <a:gd name="connsiteX22" fmla="*/ 2728452 w 2777919"/>
              <a:gd name="connsiteY22" fmla="*/ 471949 h 545690"/>
              <a:gd name="connsiteX23" fmla="*/ 2757948 w 2777919"/>
              <a:gd name="connsiteY23" fmla="*/ 383458 h 545690"/>
              <a:gd name="connsiteX24" fmla="*/ 2772697 w 2777919"/>
              <a:gd name="connsiteY24" fmla="*/ 339213 h 545690"/>
              <a:gd name="connsiteX25" fmla="*/ 2757948 w 2777919"/>
              <a:gd name="connsiteY25" fmla="*/ 221226 h 545690"/>
              <a:gd name="connsiteX26" fmla="*/ 2625213 w 2777919"/>
              <a:gd name="connsiteY26" fmla="*/ 147484 h 545690"/>
              <a:gd name="connsiteX27" fmla="*/ 2580968 w 2777919"/>
              <a:gd name="connsiteY27" fmla="*/ 117987 h 545690"/>
              <a:gd name="connsiteX28" fmla="*/ 2492477 w 2777919"/>
              <a:gd name="connsiteY28" fmla="*/ 88490 h 545690"/>
              <a:gd name="connsiteX29" fmla="*/ 2359742 w 2777919"/>
              <a:gd name="connsiteY29" fmla="*/ 44245 h 545690"/>
              <a:gd name="connsiteX30" fmla="*/ 2271252 w 2777919"/>
              <a:gd name="connsiteY30" fmla="*/ 14749 h 545690"/>
              <a:gd name="connsiteX31" fmla="*/ 2227006 w 2777919"/>
              <a:gd name="connsiteY31" fmla="*/ 0 h 545690"/>
              <a:gd name="connsiteX32" fmla="*/ 1563329 w 2777919"/>
              <a:gd name="connsiteY32" fmla="*/ 14749 h 545690"/>
              <a:gd name="connsiteX33" fmla="*/ 1283110 w 2777919"/>
              <a:gd name="connsiteY33" fmla="*/ 0 h 545690"/>
              <a:gd name="connsiteX34" fmla="*/ 693174 w 2777919"/>
              <a:gd name="connsiteY34" fmla="*/ 29497 h 545690"/>
              <a:gd name="connsiteX35" fmla="*/ 604684 w 2777919"/>
              <a:gd name="connsiteY35" fmla="*/ 29497 h 54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777919" h="545690">
                <a:moveTo>
                  <a:pt x="604684" y="29497"/>
                </a:moveTo>
                <a:cubicBezTo>
                  <a:pt x="550607" y="34413"/>
                  <a:pt x="447183" y="47784"/>
                  <a:pt x="368710" y="58994"/>
                </a:cubicBezTo>
                <a:cubicBezTo>
                  <a:pt x="343895" y="62539"/>
                  <a:pt x="318749" y="65815"/>
                  <a:pt x="294968" y="73742"/>
                </a:cubicBezTo>
                <a:cubicBezTo>
                  <a:pt x="274110" y="80694"/>
                  <a:pt x="256387" y="95074"/>
                  <a:pt x="235974" y="103239"/>
                </a:cubicBezTo>
                <a:cubicBezTo>
                  <a:pt x="207106" y="114786"/>
                  <a:pt x="147484" y="132736"/>
                  <a:pt x="147484" y="132736"/>
                </a:cubicBezTo>
                <a:lnTo>
                  <a:pt x="88490" y="221226"/>
                </a:lnTo>
                <a:cubicBezTo>
                  <a:pt x="78658" y="235974"/>
                  <a:pt x="71528" y="252938"/>
                  <a:pt x="58994" y="265471"/>
                </a:cubicBezTo>
                <a:lnTo>
                  <a:pt x="14748" y="309716"/>
                </a:lnTo>
                <a:cubicBezTo>
                  <a:pt x="9832" y="329381"/>
                  <a:pt x="0" y="348440"/>
                  <a:pt x="0" y="368710"/>
                </a:cubicBezTo>
                <a:cubicBezTo>
                  <a:pt x="0" y="384256"/>
                  <a:pt x="7796" y="399050"/>
                  <a:pt x="14748" y="412955"/>
                </a:cubicBezTo>
                <a:cubicBezTo>
                  <a:pt x="22675" y="428809"/>
                  <a:pt x="30404" y="446127"/>
                  <a:pt x="44245" y="457200"/>
                </a:cubicBezTo>
                <a:cubicBezTo>
                  <a:pt x="54161" y="465133"/>
                  <a:pt x="143240" y="485424"/>
                  <a:pt x="147484" y="486697"/>
                </a:cubicBezTo>
                <a:cubicBezTo>
                  <a:pt x="189806" y="499394"/>
                  <a:pt x="248444" y="523785"/>
                  <a:pt x="294968" y="530942"/>
                </a:cubicBezTo>
                <a:cubicBezTo>
                  <a:pt x="338968" y="537711"/>
                  <a:pt x="383458" y="540774"/>
                  <a:pt x="427703" y="545690"/>
                </a:cubicBezTo>
                <a:cubicBezTo>
                  <a:pt x="535858" y="540774"/>
                  <a:pt x="644176" y="538655"/>
                  <a:pt x="752168" y="530942"/>
                </a:cubicBezTo>
                <a:cubicBezTo>
                  <a:pt x="781996" y="528812"/>
                  <a:pt x="810937" y="519496"/>
                  <a:pt x="840658" y="516194"/>
                </a:cubicBezTo>
                <a:cubicBezTo>
                  <a:pt x="899494" y="509657"/>
                  <a:pt x="958645" y="506361"/>
                  <a:pt x="1017639" y="501445"/>
                </a:cubicBezTo>
                <a:cubicBezTo>
                  <a:pt x="1165123" y="506361"/>
                  <a:pt x="1312795" y="507267"/>
                  <a:pt x="1460090" y="516194"/>
                </a:cubicBezTo>
                <a:cubicBezTo>
                  <a:pt x="1475608" y="517134"/>
                  <a:pt x="1488867" y="529395"/>
                  <a:pt x="1504336" y="530942"/>
                </a:cubicBezTo>
                <a:cubicBezTo>
                  <a:pt x="1587639" y="539272"/>
                  <a:pt x="1671484" y="540774"/>
                  <a:pt x="1755058" y="545690"/>
                </a:cubicBezTo>
                <a:lnTo>
                  <a:pt x="2433484" y="530942"/>
                </a:lnTo>
                <a:cubicBezTo>
                  <a:pt x="2463467" y="529943"/>
                  <a:pt x="2617760" y="534668"/>
                  <a:pt x="2684206" y="501445"/>
                </a:cubicBezTo>
                <a:cubicBezTo>
                  <a:pt x="2700060" y="493518"/>
                  <a:pt x="2713703" y="481781"/>
                  <a:pt x="2728452" y="471949"/>
                </a:cubicBezTo>
                <a:lnTo>
                  <a:pt x="2757948" y="383458"/>
                </a:lnTo>
                <a:lnTo>
                  <a:pt x="2772697" y="339213"/>
                </a:lnTo>
                <a:cubicBezTo>
                  <a:pt x="2767781" y="299884"/>
                  <a:pt x="2777919" y="255462"/>
                  <a:pt x="2757948" y="221226"/>
                </a:cubicBezTo>
                <a:cubicBezTo>
                  <a:pt x="2733465" y="179255"/>
                  <a:pt x="2669348" y="162195"/>
                  <a:pt x="2625213" y="147484"/>
                </a:cubicBezTo>
                <a:cubicBezTo>
                  <a:pt x="2610465" y="137652"/>
                  <a:pt x="2597166" y="125186"/>
                  <a:pt x="2580968" y="117987"/>
                </a:cubicBezTo>
                <a:cubicBezTo>
                  <a:pt x="2552555" y="105359"/>
                  <a:pt x="2521974" y="98322"/>
                  <a:pt x="2492477" y="88490"/>
                </a:cubicBezTo>
                <a:lnTo>
                  <a:pt x="2359742" y="44245"/>
                </a:lnTo>
                <a:lnTo>
                  <a:pt x="2271252" y="14749"/>
                </a:lnTo>
                <a:lnTo>
                  <a:pt x="2227006" y="0"/>
                </a:lnTo>
                <a:cubicBezTo>
                  <a:pt x="2005780" y="4916"/>
                  <a:pt x="1784609" y="14749"/>
                  <a:pt x="1563329" y="14749"/>
                </a:cubicBezTo>
                <a:cubicBezTo>
                  <a:pt x="1469793" y="14749"/>
                  <a:pt x="1376646" y="0"/>
                  <a:pt x="1283110" y="0"/>
                </a:cubicBezTo>
                <a:cubicBezTo>
                  <a:pt x="1172822" y="0"/>
                  <a:pt x="825672" y="21703"/>
                  <a:pt x="693174" y="29497"/>
                </a:cubicBezTo>
                <a:cubicBezTo>
                  <a:pt x="639601" y="47354"/>
                  <a:pt x="658761" y="24581"/>
                  <a:pt x="604684" y="29497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785918" y="1857364"/>
            <a:ext cx="5492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 Yes, he is. Rob is on the bench.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786050" y="1214422"/>
            <a:ext cx="366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Is Ann by the bench?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428868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2428868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857760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2928934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342900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857628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3857628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428860" y="2928934"/>
            <a:ext cx="228601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1472" y="3429000"/>
            <a:ext cx="78581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олилиния 20"/>
          <p:cNvSpPr/>
          <p:nvPr/>
        </p:nvSpPr>
        <p:spPr>
          <a:xfrm>
            <a:off x="1949091" y="2981478"/>
            <a:ext cx="2777919" cy="545690"/>
          </a:xfrm>
          <a:custGeom>
            <a:avLst/>
            <a:gdLst>
              <a:gd name="connsiteX0" fmla="*/ 604684 w 2777919"/>
              <a:gd name="connsiteY0" fmla="*/ 29497 h 545690"/>
              <a:gd name="connsiteX1" fmla="*/ 368710 w 2777919"/>
              <a:gd name="connsiteY1" fmla="*/ 58994 h 545690"/>
              <a:gd name="connsiteX2" fmla="*/ 294968 w 2777919"/>
              <a:gd name="connsiteY2" fmla="*/ 73742 h 545690"/>
              <a:gd name="connsiteX3" fmla="*/ 235974 w 2777919"/>
              <a:gd name="connsiteY3" fmla="*/ 103239 h 545690"/>
              <a:gd name="connsiteX4" fmla="*/ 147484 w 2777919"/>
              <a:gd name="connsiteY4" fmla="*/ 132736 h 545690"/>
              <a:gd name="connsiteX5" fmla="*/ 88490 w 2777919"/>
              <a:gd name="connsiteY5" fmla="*/ 221226 h 545690"/>
              <a:gd name="connsiteX6" fmla="*/ 58994 w 2777919"/>
              <a:gd name="connsiteY6" fmla="*/ 265471 h 545690"/>
              <a:gd name="connsiteX7" fmla="*/ 14748 w 2777919"/>
              <a:gd name="connsiteY7" fmla="*/ 309716 h 545690"/>
              <a:gd name="connsiteX8" fmla="*/ 0 w 2777919"/>
              <a:gd name="connsiteY8" fmla="*/ 368710 h 545690"/>
              <a:gd name="connsiteX9" fmla="*/ 14748 w 2777919"/>
              <a:gd name="connsiteY9" fmla="*/ 412955 h 545690"/>
              <a:gd name="connsiteX10" fmla="*/ 44245 w 2777919"/>
              <a:gd name="connsiteY10" fmla="*/ 457200 h 545690"/>
              <a:gd name="connsiteX11" fmla="*/ 147484 w 2777919"/>
              <a:gd name="connsiteY11" fmla="*/ 486697 h 545690"/>
              <a:gd name="connsiteX12" fmla="*/ 294968 w 2777919"/>
              <a:gd name="connsiteY12" fmla="*/ 530942 h 545690"/>
              <a:gd name="connsiteX13" fmla="*/ 427703 w 2777919"/>
              <a:gd name="connsiteY13" fmla="*/ 545690 h 545690"/>
              <a:gd name="connsiteX14" fmla="*/ 752168 w 2777919"/>
              <a:gd name="connsiteY14" fmla="*/ 530942 h 545690"/>
              <a:gd name="connsiteX15" fmla="*/ 840658 w 2777919"/>
              <a:gd name="connsiteY15" fmla="*/ 516194 h 545690"/>
              <a:gd name="connsiteX16" fmla="*/ 1017639 w 2777919"/>
              <a:gd name="connsiteY16" fmla="*/ 501445 h 545690"/>
              <a:gd name="connsiteX17" fmla="*/ 1460090 w 2777919"/>
              <a:gd name="connsiteY17" fmla="*/ 516194 h 545690"/>
              <a:gd name="connsiteX18" fmla="*/ 1504336 w 2777919"/>
              <a:gd name="connsiteY18" fmla="*/ 530942 h 545690"/>
              <a:gd name="connsiteX19" fmla="*/ 1755058 w 2777919"/>
              <a:gd name="connsiteY19" fmla="*/ 545690 h 545690"/>
              <a:gd name="connsiteX20" fmla="*/ 2433484 w 2777919"/>
              <a:gd name="connsiteY20" fmla="*/ 530942 h 545690"/>
              <a:gd name="connsiteX21" fmla="*/ 2684206 w 2777919"/>
              <a:gd name="connsiteY21" fmla="*/ 501445 h 545690"/>
              <a:gd name="connsiteX22" fmla="*/ 2728452 w 2777919"/>
              <a:gd name="connsiteY22" fmla="*/ 471949 h 545690"/>
              <a:gd name="connsiteX23" fmla="*/ 2757948 w 2777919"/>
              <a:gd name="connsiteY23" fmla="*/ 383458 h 545690"/>
              <a:gd name="connsiteX24" fmla="*/ 2772697 w 2777919"/>
              <a:gd name="connsiteY24" fmla="*/ 339213 h 545690"/>
              <a:gd name="connsiteX25" fmla="*/ 2757948 w 2777919"/>
              <a:gd name="connsiteY25" fmla="*/ 221226 h 545690"/>
              <a:gd name="connsiteX26" fmla="*/ 2625213 w 2777919"/>
              <a:gd name="connsiteY26" fmla="*/ 147484 h 545690"/>
              <a:gd name="connsiteX27" fmla="*/ 2580968 w 2777919"/>
              <a:gd name="connsiteY27" fmla="*/ 117987 h 545690"/>
              <a:gd name="connsiteX28" fmla="*/ 2492477 w 2777919"/>
              <a:gd name="connsiteY28" fmla="*/ 88490 h 545690"/>
              <a:gd name="connsiteX29" fmla="*/ 2359742 w 2777919"/>
              <a:gd name="connsiteY29" fmla="*/ 44245 h 545690"/>
              <a:gd name="connsiteX30" fmla="*/ 2271252 w 2777919"/>
              <a:gd name="connsiteY30" fmla="*/ 14749 h 545690"/>
              <a:gd name="connsiteX31" fmla="*/ 2227006 w 2777919"/>
              <a:gd name="connsiteY31" fmla="*/ 0 h 545690"/>
              <a:gd name="connsiteX32" fmla="*/ 1563329 w 2777919"/>
              <a:gd name="connsiteY32" fmla="*/ 14749 h 545690"/>
              <a:gd name="connsiteX33" fmla="*/ 1283110 w 2777919"/>
              <a:gd name="connsiteY33" fmla="*/ 0 h 545690"/>
              <a:gd name="connsiteX34" fmla="*/ 693174 w 2777919"/>
              <a:gd name="connsiteY34" fmla="*/ 29497 h 545690"/>
              <a:gd name="connsiteX35" fmla="*/ 604684 w 2777919"/>
              <a:gd name="connsiteY35" fmla="*/ 29497 h 54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777919" h="545690">
                <a:moveTo>
                  <a:pt x="604684" y="29497"/>
                </a:moveTo>
                <a:cubicBezTo>
                  <a:pt x="550607" y="34413"/>
                  <a:pt x="447183" y="47784"/>
                  <a:pt x="368710" y="58994"/>
                </a:cubicBezTo>
                <a:cubicBezTo>
                  <a:pt x="343895" y="62539"/>
                  <a:pt x="318749" y="65815"/>
                  <a:pt x="294968" y="73742"/>
                </a:cubicBezTo>
                <a:cubicBezTo>
                  <a:pt x="274110" y="80694"/>
                  <a:pt x="256387" y="95074"/>
                  <a:pt x="235974" y="103239"/>
                </a:cubicBezTo>
                <a:cubicBezTo>
                  <a:pt x="207106" y="114786"/>
                  <a:pt x="147484" y="132736"/>
                  <a:pt x="147484" y="132736"/>
                </a:cubicBezTo>
                <a:lnTo>
                  <a:pt x="88490" y="221226"/>
                </a:lnTo>
                <a:cubicBezTo>
                  <a:pt x="78658" y="235974"/>
                  <a:pt x="71528" y="252938"/>
                  <a:pt x="58994" y="265471"/>
                </a:cubicBezTo>
                <a:lnTo>
                  <a:pt x="14748" y="309716"/>
                </a:lnTo>
                <a:cubicBezTo>
                  <a:pt x="9832" y="329381"/>
                  <a:pt x="0" y="348440"/>
                  <a:pt x="0" y="368710"/>
                </a:cubicBezTo>
                <a:cubicBezTo>
                  <a:pt x="0" y="384256"/>
                  <a:pt x="7796" y="399050"/>
                  <a:pt x="14748" y="412955"/>
                </a:cubicBezTo>
                <a:cubicBezTo>
                  <a:pt x="22675" y="428809"/>
                  <a:pt x="30404" y="446127"/>
                  <a:pt x="44245" y="457200"/>
                </a:cubicBezTo>
                <a:cubicBezTo>
                  <a:pt x="54161" y="465133"/>
                  <a:pt x="143240" y="485424"/>
                  <a:pt x="147484" y="486697"/>
                </a:cubicBezTo>
                <a:cubicBezTo>
                  <a:pt x="189806" y="499394"/>
                  <a:pt x="248444" y="523785"/>
                  <a:pt x="294968" y="530942"/>
                </a:cubicBezTo>
                <a:cubicBezTo>
                  <a:pt x="338968" y="537711"/>
                  <a:pt x="383458" y="540774"/>
                  <a:pt x="427703" y="545690"/>
                </a:cubicBezTo>
                <a:cubicBezTo>
                  <a:pt x="535858" y="540774"/>
                  <a:pt x="644176" y="538655"/>
                  <a:pt x="752168" y="530942"/>
                </a:cubicBezTo>
                <a:cubicBezTo>
                  <a:pt x="781996" y="528812"/>
                  <a:pt x="810937" y="519496"/>
                  <a:pt x="840658" y="516194"/>
                </a:cubicBezTo>
                <a:cubicBezTo>
                  <a:pt x="899494" y="509657"/>
                  <a:pt x="958645" y="506361"/>
                  <a:pt x="1017639" y="501445"/>
                </a:cubicBezTo>
                <a:cubicBezTo>
                  <a:pt x="1165123" y="506361"/>
                  <a:pt x="1312795" y="507267"/>
                  <a:pt x="1460090" y="516194"/>
                </a:cubicBezTo>
                <a:cubicBezTo>
                  <a:pt x="1475608" y="517134"/>
                  <a:pt x="1488867" y="529395"/>
                  <a:pt x="1504336" y="530942"/>
                </a:cubicBezTo>
                <a:cubicBezTo>
                  <a:pt x="1587639" y="539272"/>
                  <a:pt x="1671484" y="540774"/>
                  <a:pt x="1755058" y="545690"/>
                </a:cubicBezTo>
                <a:lnTo>
                  <a:pt x="2433484" y="530942"/>
                </a:lnTo>
                <a:cubicBezTo>
                  <a:pt x="2463467" y="529943"/>
                  <a:pt x="2617760" y="534668"/>
                  <a:pt x="2684206" y="501445"/>
                </a:cubicBezTo>
                <a:cubicBezTo>
                  <a:pt x="2700060" y="493518"/>
                  <a:pt x="2713703" y="481781"/>
                  <a:pt x="2728452" y="471949"/>
                </a:cubicBezTo>
                <a:lnTo>
                  <a:pt x="2757948" y="383458"/>
                </a:lnTo>
                <a:lnTo>
                  <a:pt x="2772697" y="339213"/>
                </a:lnTo>
                <a:cubicBezTo>
                  <a:pt x="2767781" y="299884"/>
                  <a:pt x="2777919" y="255462"/>
                  <a:pt x="2757948" y="221226"/>
                </a:cubicBezTo>
                <a:cubicBezTo>
                  <a:pt x="2733465" y="179255"/>
                  <a:pt x="2669348" y="162195"/>
                  <a:pt x="2625213" y="147484"/>
                </a:cubicBezTo>
                <a:cubicBezTo>
                  <a:pt x="2610465" y="137652"/>
                  <a:pt x="2597166" y="125186"/>
                  <a:pt x="2580968" y="117987"/>
                </a:cubicBezTo>
                <a:cubicBezTo>
                  <a:pt x="2552555" y="105359"/>
                  <a:pt x="2521974" y="98322"/>
                  <a:pt x="2492477" y="88490"/>
                </a:cubicBezTo>
                <a:lnTo>
                  <a:pt x="2359742" y="44245"/>
                </a:lnTo>
                <a:lnTo>
                  <a:pt x="2271252" y="14749"/>
                </a:lnTo>
                <a:lnTo>
                  <a:pt x="2227006" y="0"/>
                </a:lnTo>
                <a:cubicBezTo>
                  <a:pt x="2005780" y="4916"/>
                  <a:pt x="1784609" y="14749"/>
                  <a:pt x="1563329" y="14749"/>
                </a:cubicBezTo>
                <a:cubicBezTo>
                  <a:pt x="1469793" y="14749"/>
                  <a:pt x="1376646" y="0"/>
                  <a:pt x="1283110" y="0"/>
                </a:cubicBezTo>
                <a:cubicBezTo>
                  <a:pt x="1172822" y="0"/>
                  <a:pt x="825672" y="21703"/>
                  <a:pt x="693174" y="29497"/>
                </a:cubicBezTo>
                <a:cubicBezTo>
                  <a:pt x="639601" y="47354"/>
                  <a:pt x="658761" y="24581"/>
                  <a:pt x="604684" y="29497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785918" y="1785926"/>
            <a:ext cx="6071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 No, she isn’t. Ann is on the bench.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428992" y="1357298"/>
            <a:ext cx="2533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Where is Rex?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071678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2071678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500570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2571744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307181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500438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9454" y="3500438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1772110" y="3085171"/>
            <a:ext cx="4262284" cy="589936"/>
          </a:xfrm>
          <a:custGeom>
            <a:avLst/>
            <a:gdLst>
              <a:gd name="connsiteX0" fmla="*/ 191729 w 4262284"/>
              <a:gd name="connsiteY0" fmla="*/ 29497 h 589936"/>
              <a:gd name="connsiteX1" fmla="*/ 88491 w 4262284"/>
              <a:gd name="connsiteY1" fmla="*/ 58994 h 589936"/>
              <a:gd name="connsiteX2" fmla="*/ 58994 w 4262284"/>
              <a:gd name="connsiteY2" fmla="*/ 103239 h 589936"/>
              <a:gd name="connsiteX3" fmla="*/ 29497 w 4262284"/>
              <a:gd name="connsiteY3" fmla="*/ 191729 h 589936"/>
              <a:gd name="connsiteX4" fmla="*/ 0 w 4262284"/>
              <a:gd name="connsiteY4" fmla="*/ 339213 h 589936"/>
              <a:gd name="connsiteX5" fmla="*/ 14749 w 4262284"/>
              <a:gd name="connsiteY5" fmla="*/ 383458 h 589936"/>
              <a:gd name="connsiteX6" fmla="*/ 58994 w 4262284"/>
              <a:gd name="connsiteY6" fmla="*/ 412955 h 589936"/>
              <a:gd name="connsiteX7" fmla="*/ 398207 w 4262284"/>
              <a:gd name="connsiteY7" fmla="*/ 457200 h 589936"/>
              <a:gd name="connsiteX8" fmla="*/ 486697 w 4262284"/>
              <a:gd name="connsiteY8" fmla="*/ 471949 h 589936"/>
              <a:gd name="connsiteX9" fmla="*/ 575187 w 4262284"/>
              <a:gd name="connsiteY9" fmla="*/ 501445 h 589936"/>
              <a:gd name="connsiteX10" fmla="*/ 634181 w 4262284"/>
              <a:gd name="connsiteY10" fmla="*/ 516194 h 589936"/>
              <a:gd name="connsiteX11" fmla="*/ 678426 w 4262284"/>
              <a:gd name="connsiteY11" fmla="*/ 530942 h 589936"/>
              <a:gd name="connsiteX12" fmla="*/ 1120878 w 4262284"/>
              <a:gd name="connsiteY12" fmla="*/ 545691 h 589936"/>
              <a:gd name="connsiteX13" fmla="*/ 1519084 w 4262284"/>
              <a:gd name="connsiteY13" fmla="*/ 575187 h 589936"/>
              <a:gd name="connsiteX14" fmla="*/ 1725562 w 4262284"/>
              <a:gd name="connsiteY14" fmla="*/ 589936 h 589936"/>
              <a:gd name="connsiteX15" fmla="*/ 2949678 w 4262284"/>
              <a:gd name="connsiteY15" fmla="*/ 545691 h 589936"/>
              <a:gd name="connsiteX16" fmla="*/ 4218039 w 4262284"/>
              <a:gd name="connsiteY16" fmla="*/ 530942 h 589936"/>
              <a:gd name="connsiteX17" fmla="*/ 4247536 w 4262284"/>
              <a:gd name="connsiteY17" fmla="*/ 442452 h 589936"/>
              <a:gd name="connsiteX18" fmla="*/ 4262284 w 4262284"/>
              <a:gd name="connsiteY18" fmla="*/ 398207 h 589936"/>
              <a:gd name="connsiteX19" fmla="*/ 4247536 w 4262284"/>
              <a:gd name="connsiteY19" fmla="*/ 294968 h 589936"/>
              <a:gd name="connsiteX20" fmla="*/ 4232787 w 4262284"/>
              <a:gd name="connsiteY20" fmla="*/ 250723 h 589936"/>
              <a:gd name="connsiteX21" fmla="*/ 4188542 w 4262284"/>
              <a:gd name="connsiteY21" fmla="*/ 221226 h 589936"/>
              <a:gd name="connsiteX22" fmla="*/ 4144297 w 4262284"/>
              <a:gd name="connsiteY22" fmla="*/ 176981 h 589936"/>
              <a:gd name="connsiteX23" fmla="*/ 4011562 w 4262284"/>
              <a:gd name="connsiteY23" fmla="*/ 103239 h 589936"/>
              <a:gd name="connsiteX24" fmla="*/ 3952568 w 4262284"/>
              <a:gd name="connsiteY24" fmla="*/ 73742 h 589936"/>
              <a:gd name="connsiteX25" fmla="*/ 3908323 w 4262284"/>
              <a:gd name="connsiteY25" fmla="*/ 44245 h 589936"/>
              <a:gd name="connsiteX26" fmla="*/ 3716594 w 4262284"/>
              <a:gd name="connsiteY26" fmla="*/ 0 h 589936"/>
              <a:gd name="connsiteX27" fmla="*/ 3495368 w 4262284"/>
              <a:gd name="connsiteY27" fmla="*/ 14749 h 589936"/>
              <a:gd name="connsiteX28" fmla="*/ 3318387 w 4262284"/>
              <a:gd name="connsiteY28" fmla="*/ 29497 h 589936"/>
              <a:gd name="connsiteX29" fmla="*/ 2580968 w 4262284"/>
              <a:gd name="connsiteY29" fmla="*/ 44245 h 589936"/>
              <a:gd name="connsiteX30" fmla="*/ 1165123 w 4262284"/>
              <a:gd name="connsiteY30" fmla="*/ 29497 h 589936"/>
              <a:gd name="connsiteX31" fmla="*/ 501446 w 4262284"/>
              <a:gd name="connsiteY31" fmla="*/ 0 h 589936"/>
              <a:gd name="connsiteX32" fmla="*/ 191729 w 4262284"/>
              <a:gd name="connsiteY32" fmla="*/ 29497 h 58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262284" h="589936">
                <a:moveTo>
                  <a:pt x="191729" y="29497"/>
                </a:moveTo>
                <a:cubicBezTo>
                  <a:pt x="122903" y="39329"/>
                  <a:pt x="98110" y="51298"/>
                  <a:pt x="88491" y="58994"/>
                </a:cubicBezTo>
                <a:cubicBezTo>
                  <a:pt x="74650" y="70067"/>
                  <a:pt x="68826" y="88491"/>
                  <a:pt x="58994" y="103239"/>
                </a:cubicBezTo>
                <a:cubicBezTo>
                  <a:pt x="49162" y="132736"/>
                  <a:pt x="33894" y="160949"/>
                  <a:pt x="29497" y="191729"/>
                </a:cubicBezTo>
                <a:cubicBezTo>
                  <a:pt x="12551" y="310358"/>
                  <a:pt x="25742" y="261990"/>
                  <a:pt x="0" y="339213"/>
                </a:cubicBezTo>
                <a:cubicBezTo>
                  <a:pt x="4916" y="353961"/>
                  <a:pt x="5037" y="371319"/>
                  <a:pt x="14749" y="383458"/>
                </a:cubicBezTo>
                <a:cubicBezTo>
                  <a:pt x="25822" y="397299"/>
                  <a:pt x="42796" y="405756"/>
                  <a:pt x="58994" y="412955"/>
                </a:cubicBezTo>
                <a:cubicBezTo>
                  <a:pt x="178525" y="466081"/>
                  <a:pt x="246717" y="448289"/>
                  <a:pt x="398207" y="457200"/>
                </a:cubicBezTo>
                <a:cubicBezTo>
                  <a:pt x="427704" y="462116"/>
                  <a:pt x="457686" y="464696"/>
                  <a:pt x="486697" y="471949"/>
                </a:cubicBezTo>
                <a:cubicBezTo>
                  <a:pt x="516861" y="479490"/>
                  <a:pt x="545023" y="493904"/>
                  <a:pt x="575187" y="501445"/>
                </a:cubicBezTo>
                <a:cubicBezTo>
                  <a:pt x="594852" y="506361"/>
                  <a:pt x="614691" y="510625"/>
                  <a:pt x="634181" y="516194"/>
                </a:cubicBezTo>
                <a:cubicBezTo>
                  <a:pt x="649129" y="520465"/>
                  <a:pt x="662908" y="530002"/>
                  <a:pt x="678426" y="530942"/>
                </a:cubicBezTo>
                <a:cubicBezTo>
                  <a:pt x="825722" y="539869"/>
                  <a:pt x="973394" y="540775"/>
                  <a:pt x="1120878" y="545691"/>
                </a:cubicBezTo>
                <a:lnTo>
                  <a:pt x="1519084" y="575187"/>
                </a:lnTo>
                <a:lnTo>
                  <a:pt x="1725562" y="589936"/>
                </a:lnTo>
                <a:cubicBezTo>
                  <a:pt x="2158881" y="568269"/>
                  <a:pt x="2460805" y="551376"/>
                  <a:pt x="2949678" y="545691"/>
                </a:cubicBezTo>
                <a:lnTo>
                  <a:pt x="4218039" y="530942"/>
                </a:lnTo>
                <a:lnTo>
                  <a:pt x="4247536" y="442452"/>
                </a:lnTo>
                <a:lnTo>
                  <a:pt x="4262284" y="398207"/>
                </a:lnTo>
                <a:cubicBezTo>
                  <a:pt x="4257368" y="363794"/>
                  <a:pt x="4254354" y="329055"/>
                  <a:pt x="4247536" y="294968"/>
                </a:cubicBezTo>
                <a:cubicBezTo>
                  <a:pt x="4244487" y="279724"/>
                  <a:pt x="4242499" y="262862"/>
                  <a:pt x="4232787" y="250723"/>
                </a:cubicBezTo>
                <a:cubicBezTo>
                  <a:pt x="4221714" y="236882"/>
                  <a:pt x="4202159" y="232574"/>
                  <a:pt x="4188542" y="221226"/>
                </a:cubicBezTo>
                <a:cubicBezTo>
                  <a:pt x="4172519" y="207873"/>
                  <a:pt x="4160761" y="189786"/>
                  <a:pt x="4144297" y="176981"/>
                </a:cubicBezTo>
                <a:cubicBezTo>
                  <a:pt x="4026708" y="85522"/>
                  <a:pt x="4096527" y="139652"/>
                  <a:pt x="4011562" y="103239"/>
                </a:cubicBezTo>
                <a:cubicBezTo>
                  <a:pt x="3991354" y="94578"/>
                  <a:pt x="3971657" y="84650"/>
                  <a:pt x="3952568" y="73742"/>
                </a:cubicBezTo>
                <a:cubicBezTo>
                  <a:pt x="3937178" y="64948"/>
                  <a:pt x="3924521" y="51444"/>
                  <a:pt x="3908323" y="44245"/>
                </a:cubicBezTo>
                <a:cubicBezTo>
                  <a:pt x="3831609" y="10150"/>
                  <a:pt x="3800575" y="11998"/>
                  <a:pt x="3716594" y="0"/>
                </a:cubicBezTo>
                <a:lnTo>
                  <a:pt x="3495368" y="14749"/>
                </a:lnTo>
                <a:cubicBezTo>
                  <a:pt x="3436332" y="19122"/>
                  <a:pt x="3377554" y="27588"/>
                  <a:pt x="3318387" y="29497"/>
                </a:cubicBezTo>
                <a:cubicBezTo>
                  <a:pt x="3072659" y="37423"/>
                  <a:pt x="2826774" y="39329"/>
                  <a:pt x="2580968" y="44245"/>
                </a:cubicBezTo>
                <a:lnTo>
                  <a:pt x="1165123" y="29497"/>
                </a:lnTo>
                <a:cubicBezTo>
                  <a:pt x="584291" y="20956"/>
                  <a:pt x="763720" y="52458"/>
                  <a:pt x="501446" y="0"/>
                </a:cubicBezTo>
                <a:cubicBezTo>
                  <a:pt x="201568" y="14995"/>
                  <a:pt x="260555" y="19665"/>
                  <a:pt x="191729" y="29497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286116" y="1285860"/>
            <a:ext cx="32859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Where is dog Tim?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8151" y="1928802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730381" y="1928802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3903" y="4357694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2663" y="2428868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01357" y="2928934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29721" y="3357562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59009" y="3357562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553983" y="3367919"/>
            <a:ext cx="4343217" cy="623781"/>
          </a:xfrm>
          <a:custGeom>
            <a:avLst/>
            <a:gdLst>
              <a:gd name="connsiteX0" fmla="*/ 898362 w 4343217"/>
              <a:gd name="connsiteY0" fmla="*/ 89208 h 623781"/>
              <a:gd name="connsiteX1" fmla="*/ 560737 w 4343217"/>
              <a:gd name="connsiteY1" fmla="*/ 61073 h 623781"/>
              <a:gd name="connsiteX2" fmla="*/ 518534 w 4343217"/>
              <a:gd name="connsiteY2" fmla="*/ 47005 h 623781"/>
              <a:gd name="connsiteX3" fmla="*/ 363789 w 4343217"/>
              <a:gd name="connsiteY3" fmla="*/ 61073 h 623781"/>
              <a:gd name="connsiteX4" fmla="*/ 307519 w 4343217"/>
              <a:gd name="connsiteY4" fmla="*/ 75141 h 623781"/>
              <a:gd name="connsiteX5" fmla="*/ 237180 w 4343217"/>
              <a:gd name="connsiteY5" fmla="*/ 89208 h 623781"/>
              <a:gd name="connsiteX6" fmla="*/ 180909 w 4343217"/>
              <a:gd name="connsiteY6" fmla="*/ 131411 h 623781"/>
              <a:gd name="connsiteX7" fmla="*/ 138706 w 4343217"/>
              <a:gd name="connsiteY7" fmla="*/ 145479 h 623781"/>
              <a:gd name="connsiteX8" fmla="*/ 110571 w 4343217"/>
              <a:gd name="connsiteY8" fmla="*/ 173615 h 623781"/>
              <a:gd name="connsiteX9" fmla="*/ 54300 w 4343217"/>
              <a:gd name="connsiteY9" fmla="*/ 201750 h 623781"/>
              <a:gd name="connsiteX10" fmla="*/ 12097 w 4343217"/>
              <a:gd name="connsiteY10" fmla="*/ 243953 h 623781"/>
              <a:gd name="connsiteX11" fmla="*/ 54300 w 4343217"/>
              <a:gd name="connsiteY11" fmla="*/ 398698 h 623781"/>
              <a:gd name="connsiteX12" fmla="*/ 82436 w 4343217"/>
              <a:gd name="connsiteY12" fmla="*/ 426833 h 623781"/>
              <a:gd name="connsiteX13" fmla="*/ 110571 w 4343217"/>
              <a:gd name="connsiteY13" fmla="*/ 469036 h 623781"/>
              <a:gd name="connsiteX14" fmla="*/ 152774 w 4343217"/>
              <a:gd name="connsiteY14" fmla="*/ 483104 h 623781"/>
              <a:gd name="connsiteX15" fmla="*/ 279383 w 4343217"/>
              <a:gd name="connsiteY15" fmla="*/ 539375 h 623781"/>
              <a:gd name="connsiteX16" fmla="*/ 631076 w 4343217"/>
              <a:gd name="connsiteY16" fmla="*/ 553442 h 623781"/>
              <a:gd name="connsiteX17" fmla="*/ 982768 w 4343217"/>
              <a:gd name="connsiteY17" fmla="*/ 581578 h 623781"/>
              <a:gd name="connsiteX18" fmla="*/ 1207851 w 4343217"/>
              <a:gd name="connsiteY18" fmla="*/ 595645 h 623781"/>
              <a:gd name="connsiteX19" fmla="*/ 2572417 w 4343217"/>
              <a:gd name="connsiteY19" fmla="*/ 609713 h 623781"/>
              <a:gd name="connsiteX20" fmla="*/ 3458682 w 4343217"/>
              <a:gd name="connsiteY20" fmla="*/ 623781 h 623781"/>
              <a:gd name="connsiteX21" fmla="*/ 4232405 w 4343217"/>
              <a:gd name="connsiteY21" fmla="*/ 609713 h 623781"/>
              <a:gd name="connsiteX22" fmla="*/ 4274608 w 4343217"/>
              <a:gd name="connsiteY22" fmla="*/ 595645 h 623781"/>
              <a:gd name="connsiteX23" fmla="*/ 4288676 w 4343217"/>
              <a:gd name="connsiteY23" fmla="*/ 553442 h 623781"/>
              <a:gd name="connsiteX24" fmla="*/ 4330879 w 4343217"/>
              <a:gd name="connsiteY24" fmla="*/ 469036 h 623781"/>
              <a:gd name="connsiteX25" fmla="*/ 4316811 w 4343217"/>
              <a:gd name="connsiteY25" fmla="*/ 286156 h 623781"/>
              <a:gd name="connsiteX26" fmla="*/ 4246472 w 4343217"/>
              <a:gd name="connsiteY26" fmla="*/ 215818 h 623781"/>
              <a:gd name="connsiteX27" fmla="*/ 4176134 w 4343217"/>
              <a:gd name="connsiteY27" fmla="*/ 173615 h 623781"/>
              <a:gd name="connsiteX28" fmla="*/ 4105796 w 4343217"/>
              <a:gd name="connsiteY28" fmla="*/ 117344 h 623781"/>
              <a:gd name="connsiteX29" fmla="*/ 3965119 w 4343217"/>
              <a:gd name="connsiteY29" fmla="*/ 75141 h 623781"/>
              <a:gd name="connsiteX30" fmla="*/ 3866645 w 4343217"/>
              <a:gd name="connsiteY30" fmla="*/ 47005 h 623781"/>
              <a:gd name="connsiteX31" fmla="*/ 3655629 w 4343217"/>
              <a:gd name="connsiteY31" fmla="*/ 61073 h 623781"/>
              <a:gd name="connsiteX32" fmla="*/ 3599359 w 4343217"/>
              <a:gd name="connsiteY32" fmla="*/ 75141 h 623781"/>
              <a:gd name="connsiteX33" fmla="*/ 3514952 w 4343217"/>
              <a:gd name="connsiteY33" fmla="*/ 103276 h 623781"/>
              <a:gd name="connsiteX34" fmla="*/ 3149192 w 4343217"/>
              <a:gd name="connsiteY34" fmla="*/ 131411 h 623781"/>
              <a:gd name="connsiteX35" fmla="*/ 2924109 w 4343217"/>
              <a:gd name="connsiteY35" fmla="*/ 117344 h 623781"/>
              <a:gd name="connsiteX36" fmla="*/ 2530214 w 4343217"/>
              <a:gd name="connsiteY36" fmla="*/ 103276 h 623781"/>
              <a:gd name="connsiteX37" fmla="*/ 2417672 w 4343217"/>
              <a:gd name="connsiteY37" fmla="*/ 75141 h 623781"/>
              <a:gd name="connsiteX38" fmla="*/ 2333266 w 4343217"/>
              <a:gd name="connsiteY38" fmla="*/ 61073 h 623781"/>
              <a:gd name="connsiteX39" fmla="*/ 2051912 w 4343217"/>
              <a:gd name="connsiteY39" fmla="*/ 47005 h 623781"/>
              <a:gd name="connsiteX40" fmla="*/ 2009709 w 4343217"/>
              <a:gd name="connsiteY40" fmla="*/ 32938 h 623781"/>
              <a:gd name="connsiteX41" fmla="*/ 1672085 w 4343217"/>
              <a:gd name="connsiteY41" fmla="*/ 32938 h 623781"/>
              <a:gd name="connsiteX42" fmla="*/ 1503272 w 4343217"/>
              <a:gd name="connsiteY42" fmla="*/ 18870 h 623781"/>
              <a:gd name="connsiteX43" fmla="*/ 1461069 w 4343217"/>
              <a:gd name="connsiteY43" fmla="*/ 4802 h 623781"/>
              <a:gd name="connsiteX44" fmla="*/ 1095309 w 4343217"/>
              <a:gd name="connsiteY44" fmla="*/ 18870 h 623781"/>
              <a:gd name="connsiteX45" fmla="*/ 940565 w 4343217"/>
              <a:gd name="connsiteY45" fmla="*/ 47005 h 623781"/>
              <a:gd name="connsiteX46" fmla="*/ 898362 w 4343217"/>
              <a:gd name="connsiteY46" fmla="*/ 89208 h 62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43217" h="623781">
                <a:moveTo>
                  <a:pt x="898362" y="89208"/>
                </a:moveTo>
                <a:cubicBezTo>
                  <a:pt x="835057" y="91553"/>
                  <a:pt x="678580" y="90534"/>
                  <a:pt x="560737" y="61073"/>
                </a:cubicBezTo>
                <a:cubicBezTo>
                  <a:pt x="546351" y="57476"/>
                  <a:pt x="532602" y="51694"/>
                  <a:pt x="518534" y="47005"/>
                </a:cubicBezTo>
                <a:cubicBezTo>
                  <a:pt x="466952" y="51694"/>
                  <a:pt x="415129" y="54228"/>
                  <a:pt x="363789" y="61073"/>
                </a:cubicBezTo>
                <a:cubicBezTo>
                  <a:pt x="344625" y="63628"/>
                  <a:pt x="326393" y="70947"/>
                  <a:pt x="307519" y="75141"/>
                </a:cubicBezTo>
                <a:cubicBezTo>
                  <a:pt x="284178" y="80328"/>
                  <a:pt x="260626" y="84519"/>
                  <a:pt x="237180" y="89208"/>
                </a:cubicBezTo>
                <a:cubicBezTo>
                  <a:pt x="218423" y="103276"/>
                  <a:pt x="201266" y="119778"/>
                  <a:pt x="180909" y="131411"/>
                </a:cubicBezTo>
                <a:cubicBezTo>
                  <a:pt x="168034" y="138768"/>
                  <a:pt x="151421" y="137850"/>
                  <a:pt x="138706" y="145479"/>
                </a:cubicBezTo>
                <a:cubicBezTo>
                  <a:pt x="127333" y="152303"/>
                  <a:pt x="121607" y="166258"/>
                  <a:pt x="110571" y="173615"/>
                </a:cubicBezTo>
                <a:cubicBezTo>
                  <a:pt x="93122" y="185248"/>
                  <a:pt x="73057" y="192372"/>
                  <a:pt x="54300" y="201750"/>
                </a:cubicBezTo>
                <a:cubicBezTo>
                  <a:pt x="40232" y="215818"/>
                  <a:pt x="15656" y="224379"/>
                  <a:pt x="12097" y="243953"/>
                </a:cubicBezTo>
                <a:cubicBezTo>
                  <a:pt x="0" y="310489"/>
                  <a:pt x="17833" y="353115"/>
                  <a:pt x="54300" y="398698"/>
                </a:cubicBezTo>
                <a:cubicBezTo>
                  <a:pt x="62586" y="409055"/>
                  <a:pt x="74150" y="416476"/>
                  <a:pt x="82436" y="426833"/>
                </a:cubicBezTo>
                <a:cubicBezTo>
                  <a:pt x="92998" y="440035"/>
                  <a:pt x="97369" y="458474"/>
                  <a:pt x="110571" y="469036"/>
                </a:cubicBezTo>
                <a:cubicBezTo>
                  <a:pt x="122150" y="478299"/>
                  <a:pt x="139511" y="476472"/>
                  <a:pt x="152774" y="483104"/>
                </a:cubicBezTo>
                <a:cubicBezTo>
                  <a:pt x="207368" y="510401"/>
                  <a:pt x="200488" y="536219"/>
                  <a:pt x="279383" y="539375"/>
                </a:cubicBezTo>
                <a:lnTo>
                  <a:pt x="631076" y="553442"/>
                </a:lnTo>
                <a:cubicBezTo>
                  <a:pt x="772439" y="600564"/>
                  <a:pt x="650176" y="564073"/>
                  <a:pt x="982768" y="581578"/>
                </a:cubicBezTo>
                <a:cubicBezTo>
                  <a:pt x="1057838" y="585529"/>
                  <a:pt x="1132689" y="594315"/>
                  <a:pt x="1207851" y="595645"/>
                </a:cubicBezTo>
                <a:lnTo>
                  <a:pt x="2572417" y="609713"/>
                </a:lnTo>
                <a:lnTo>
                  <a:pt x="3458682" y="623781"/>
                </a:lnTo>
                <a:lnTo>
                  <a:pt x="4232405" y="609713"/>
                </a:lnTo>
                <a:cubicBezTo>
                  <a:pt x="4247225" y="609202"/>
                  <a:pt x="4264123" y="606130"/>
                  <a:pt x="4274608" y="595645"/>
                </a:cubicBezTo>
                <a:cubicBezTo>
                  <a:pt x="4285093" y="585160"/>
                  <a:pt x="4282044" y="566705"/>
                  <a:pt x="4288676" y="553442"/>
                </a:cubicBezTo>
                <a:cubicBezTo>
                  <a:pt x="4343217" y="444360"/>
                  <a:pt x="4295519" y="575115"/>
                  <a:pt x="4330879" y="469036"/>
                </a:cubicBezTo>
                <a:cubicBezTo>
                  <a:pt x="4326190" y="408076"/>
                  <a:pt x="4336145" y="344159"/>
                  <a:pt x="4316811" y="286156"/>
                </a:cubicBezTo>
                <a:cubicBezTo>
                  <a:pt x="4306325" y="254700"/>
                  <a:pt x="4269918" y="239264"/>
                  <a:pt x="4246472" y="215818"/>
                </a:cubicBezTo>
                <a:cubicBezTo>
                  <a:pt x="4207850" y="177196"/>
                  <a:pt x="4230922" y="191877"/>
                  <a:pt x="4176134" y="173615"/>
                </a:cubicBezTo>
                <a:cubicBezTo>
                  <a:pt x="4152748" y="150228"/>
                  <a:pt x="4137741" y="131542"/>
                  <a:pt x="4105796" y="117344"/>
                </a:cubicBezTo>
                <a:cubicBezTo>
                  <a:pt x="4045610" y="90595"/>
                  <a:pt x="4022414" y="91511"/>
                  <a:pt x="3965119" y="75141"/>
                </a:cubicBezTo>
                <a:cubicBezTo>
                  <a:pt x="3823818" y="34769"/>
                  <a:pt x="4042595" y="90993"/>
                  <a:pt x="3866645" y="47005"/>
                </a:cubicBezTo>
                <a:cubicBezTo>
                  <a:pt x="3796306" y="51694"/>
                  <a:pt x="3725736" y="53693"/>
                  <a:pt x="3655629" y="61073"/>
                </a:cubicBezTo>
                <a:cubicBezTo>
                  <a:pt x="3636401" y="63097"/>
                  <a:pt x="3617878" y="69585"/>
                  <a:pt x="3599359" y="75141"/>
                </a:cubicBezTo>
                <a:cubicBezTo>
                  <a:pt x="3570952" y="83663"/>
                  <a:pt x="3544507" y="100813"/>
                  <a:pt x="3514952" y="103276"/>
                </a:cubicBezTo>
                <a:cubicBezTo>
                  <a:pt x="3280551" y="122810"/>
                  <a:pt x="3402462" y="113321"/>
                  <a:pt x="3149192" y="131411"/>
                </a:cubicBezTo>
                <a:lnTo>
                  <a:pt x="2924109" y="117344"/>
                </a:lnTo>
                <a:cubicBezTo>
                  <a:pt x="2792862" y="111378"/>
                  <a:pt x="2661142" y="114187"/>
                  <a:pt x="2530214" y="103276"/>
                </a:cubicBezTo>
                <a:cubicBezTo>
                  <a:pt x="2491679" y="100065"/>
                  <a:pt x="2455814" y="81498"/>
                  <a:pt x="2417672" y="75141"/>
                </a:cubicBezTo>
                <a:cubicBezTo>
                  <a:pt x="2389537" y="70452"/>
                  <a:pt x="2361705" y="63261"/>
                  <a:pt x="2333266" y="61073"/>
                </a:cubicBezTo>
                <a:cubicBezTo>
                  <a:pt x="2239641" y="53871"/>
                  <a:pt x="2145697" y="51694"/>
                  <a:pt x="2051912" y="47005"/>
                </a:cubicBezTo>
                <a:cubicBezTo>
                  <a:pt x="2037844" y="42316"/>
                  <a:pt x="2024095" y="36534"/>
                  <a:pt x="2009709" y="32938"/>
                </a:cubicBezTo>
                <a:cubicBezTo>
                  <a:pt x="1877956" y="0"/>
                  <a:pt x="1865967" y="22733"/>
                  <a:pt x="1672085" y="32938"/>
                </a:cubicBezTo>
                <a:cubicBezTo>
                  <a:pt x="1615814" y="28249"/>
                  <a:pt x="1559243" y="26333"/>
                  <a:pt x="1503272" y="18870"/>
                </a:cubicBezTo>
                <a:cubicBezTo>
                  <a:pt x="1488573" y="16910"/>
                  <a:pt x="1475898" y="4802"/>
                  <a:pt x="1461069" y="4802"/>
                </a:cubicBezTo>
                <a:cubicBezTo>
                  <a:pt x="1339059" y="4802"/>
                  <a:pt x="1217229" y="14181"/>
                  <a:pt x="1095309" y="18870"/>
                </a:cubicBezTo>
                <a:cubicBezTo>
                  <a:pt x="1015625" y="30254"/>
                  <a:pt x="1006887" y="28056"/>
                  <a:pt x="940565" y="47005"/>
                </a:cubicBezTo>
                <a:cubicBezTo>
                  <a:pt x="895304" y="59936"/>
                  <a:pt x="961667" y="86863"/>
                  <a:pt x="898362" y="89208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286116" y="1285860"/>
            <a:ext cx="311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Is the tree green?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2357430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2357430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786322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2857496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3357562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3042" y="3786190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378619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427703" y="4388562"/>
            <a:ext cx="2073872" cy="501445"/>
          </a:xfrm>
          <a:custGeom>
            <a:avLst/>
            <a:gdLst>
              <a:gd name="connsiteX0" fmla="*/ 412955 w 2073872"/>
              <a:gd name="connsiteY0" fmla="*/ 29497 h 501445"/>
              <a:gd name="connsiteX1" fmla="*/ 132736 w 2073872"/>
              <a:gd name="connsiteY1" fmla="*/ 44245 h 501445"/>
              <a:gd name="connsiteX2" fmla="*/ 88491 w 2073872"/>
              <a:gd name="connsiteY2" fmla="*/ 58993 h 501445"/>
              <a:gd name="connsiteX3" fmla="*/ 44245 w 2073872"/>
              <a:gd name="connsiteY3" fmla="*/ 103239 h 501445"/>
              <a:gd name="connsiteX4" fmla="*/ 29497 w 2073872"/>
              <a:gd name="connsiteY4" fmla="*/ 176981 h 501445"/>
              <a:gd name="connsiteX5" fmla="*/ 14749 w 2073872"/>
              <a:gd name="connsiteY5" fmla="*/ 265471 h 501445"/>
              <a:gd name="connsiteX6" fmla="*/ 0 w 2073872"/>
              <a:gd name="connsiteY6" fmla="*/ 309716 h 501445"/>
              <a:gd name="connsiteX7" fmla="*/ 14749 w 2073872"/>
              <a:gd name="connsiteY7" fmla="*/ 412955 h 501445"/>
              <a:gd name="connsiteX8" fmla="*/ 58994 w 2073872"/>
              <a:gd name="connsiteY8" fmla="*/ 457200 h 501445"/>
              <a:gd name="connsiteX9" fmla="*/ 147484 w 2073872"/>
              <a:gd name="connsiteY9" fmla="*/ 501445 h 501445"/>
              <a:gd name="connsiteX10" fmla="*/ 398207 w 2073872"/>
              <a:gd name="connsiteY10" fmla="*/ 471948 h 501445"/>
              <a:gd name="connsiteX11" fmla="*/ 486697 w 2073872"/>
              <a:gd name="connsiteY11" fmla="*/ 442452 h 501445"/>
              <a:gd name="connsiteX12" fmla="*/ 1002891 w 2073872"/>
              <a:gd name="connsiteY12" fmla="*/ 457200 h 501445"/>
              <a:gd name="connsiteX13" fmla="*/ 1327355 w 2073872"/>
              <a:gd name="connsiteY13" fmla="*/ 486697 h 501445"/>
              <a:gd name="connsiteX14" fmla="*/ 1917291 w 2073872"/>
              <a:gd name="connsiteY14" fmla="*/ 471948 h 501445"/>
              <a:gd name="connsiteX15" fmla="*/ 1961536 w 2073872"/>
              <a:gd name="connsiteY15" fmla="*/ 457200 h 501445"/>
              <a:gd name="connsiteX16" fmla="*/ 2005781 w 2073872"/>
              <a:gd name="connsiteY16" fmla="*/ 412955 h 501445"/>
              <a:gd name="connsiteX17" fmla="*/ 2050026 w 2073872"/>
              <a:gd name="connsiteY17" fmla="*/ 383458 h 501445"/>
              <a:gd name="connsiteX18" fmla="*/ 2050026 w 2073872"/>
              <a:gd name="connsiteY18" fmla="*/ 235974 h 501445"/>
              <a:gd name="connsiteX19" fmla="*/ 2035278 w 2073872"/>
              <a:gd name="connsiteY19" fmla="*/ 191729 h 501445"/>
              <a:gd name="connsiteX20" fmla="*/ 1902542 w 2073872"/>
              <a:gd name="connsiteY20" fmla="*/ 117987 h 501445"/>
              <a:gd name="connsiteX21" fmla="*/ 1858297 w 2073872"/>
              <a:gd name="connsiteY21" fmla="*/ 88490 h 501445"/>
              <a:gd name="connsiteX22" fmla="*/ 1710813 w 2073872"/>
              <a:gd name="connsiteY22" fmla="*/ 44245 h 501445"/>
              <a:gd name="connsiteX23" fmla="*/ 1607574 w 2073872"/>
              <a:gd name="connsiteY23" fmla="*/ 29497 h 501445"/>
              <a:gd name="connsiteX24" fmla="*/ 1533832 w 2073872"/>
              <a:gd name="connsiteY24" fmla="*/ 14748 h 501445"/>
              <a:gd name="connsiteX25" fmla="*/ 855407 w 2073872"/>
              <a:gd name="connsiteY25" fmla="*/ 0 h 501445"/>
              <a:gd name="connsiteX26" fmla="*/ 412955 w 2073872"/>
              <a:gd name="connsiteY26" fmla="*/ 29497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073872" h="501445">
                <a:moveTo>
                  <a:pt x="412955" y="29497"/>
                </a:moveTo>
                <a:cubicBezTo>
                  <a:pt x="292510" y="36871"/>
                  <a:pt x="225887" y="35777"/>
                  <a:pt x="132736" y="44245"/>
                </a:cubicBezTo>
                <a:cubicBezTo>
                  <a:pt x="117254" y="45652"/>
                  <a:pt x="101426" y="50370"/>
                  <a:pt x="88491" y="58993"/>
                </a:cubicBezTo>
                <a:cubicBezTo>
                  <a:pt x="71136" y="70563"/>
                  <a:pt x="58994" y="88490"/>
                  <a:pt x="44245" y="103239"/>
                </a:cubicBezTo>
                <a:cubicBezTo>
                  <a:pt x="39329" y="127820"/>
                  <a:pt x="33981" y="152318"/>
                  <a:pt x="29497" y="176981"/>
                </a:cubicBezTo>
                <a:cubicBezTo>
                  <a:pt x="24148" y="206402"/>
                  <a:pt x="21236" y="236280"/>
                  <a:pt x="14749" y="265471"/>
                </a:cubicBezTo>
                <a:cubicBezTo>
                  <a:pt x="11377" y="280647"/>
                  <a:pt x="4916" y="294968"/>
                  <a:pt x="0" y="309716"/>
                </a:cubicBezTo>
                <a:cubicBezTo>
                  <a:pt x="4916" y="344129"/>
                  <a:pt x="1838" y="380679"/>
                  <a:pt x="14749" y="412955"/>
                </a:cubicBezTo>
                <a:cubicBezTo>
                  <a:pt x="22495" y="432320"/>
                  <a:pt x="42971" y="443847"/>
                  <a:pt x="58994" y="457200"/>
                </a:cubicBezTo>
                <a:cubicBezTo>
                  <a:pt x="97115" y="488968"/>
                  <a:pt x="103139" y="486664"/>
                  <a:pt x="147484" y="501445"/>
                </a:cubicBezTo>
                <a:cubicBezTo>
                  <a:pt x="184197" y="497774"/>
                  <a:pt x="348334" y="483457"/>
                  <a:pt x="398207" y="471948"/>
                </a:cubicBezTo>
                <a:cubicBezTo>
                  <a:pt x="428503" y="464957"/>
                  <a:pt x="486697" y="442452"/>
                  <a:pt x="486697" y="442452"/>
                </a:cubicBezTo>
                <a:lnTo>
                  <a:pt x="1002891" y="457200"/>
                </a:lnTo>
                <a:cubicBezTo>
                  <a:pt x="1119146" y="462044"/>
                  <a:pt x="1214158" y="474119"/>
                  <a:pt x="1327355" y="486697"/>
                </a:cubicBezTo>
                <a:cubicBezTo>
                  <a:pt x="1524000" y="481781"/>
                  <a:pt x="1720797" y="481087"/>
                  <a:pt x="1917291" y="471948"/>
                </a:cubicBezTo>
                <a:cubicBezTo>
                  <a:pt x="1932820" y="471226"/>
                  <a:pt x="1948601" y="465823"/>
                  <a:pt x="1961536" y="457200"/>
                </a:cubicBezTo>
                <a:cubicBezTo>
                  <a:pt x="1978890" y="445631"/>
                  <a:pt x="1989758" y="426308"/>
                  <a:pt x="2005781" y="412955"/>
                </a:cubicBezTo>
                <a:cubicBezTo>
                  <a:pt x="2019398" y="401607"/>
                  <a:pt x="2035278" y="393290"/>
                  <a:pt x="2050026" y="383458"/>
                </a:cubicBezTo>
                <a:cubicBezTo>
                  <a:pt x="2073872" y="311919"/>
                  <a:pt x="2071209" y="341893"/>
                  <a:pt x="2050026" y="235974"/>
                </a:cubicBezTo>
                <a:cubicBezTo>
                  <a:pt x="2046977" y="220730"/>
                  <a:pt x="2046271" y="202722"/>
                  <a:pt x="2035278" y="191729"/>
                </a:cubicBezTo>
                <a:cubicBezTo>
                  <a:pt x="1984564" y="141015"/>
                  <a:pt x="1958180" y="136533"/>
                  <a:pt x="1902542" y="117987"/>
                </a:cubicBezTo>
                <a:cubicBezTo>
                  <a:pt x="1887794" y="108155"/>
                  <a:pt x="1874495" y="95689"/>
                  <a:pt x="1858297" y="88490"/>
                </a:cubicBezTo>
                <a:cubicBezTo>
                  <a:pt x="1831652" y="76648"/>
                  <a:pt x="1747116" y="50845"/>
                  <a:pt x="1710813" y="44245"/>
                </a:cubicBezTo>
                <a:cubicBezTo>
                  <a:pt x="1676611" y="38027"/>
                  <a:pt x="1641863" y="35212"/>
                  <a:pt x="1607574" y="29497"/>
                </a:cubicBezTo>
                <a:cubicBezTo>
                  <a:pt x="1582848" y="25376"/>
                  <a:pt x="1558880" y="15730"/>
                  <a:pt x="1533832" y="14748"/>
                </a:cubicBezTo>
                <a:cubicBezTo>
                  <a:pt x="1307811" y="5884"/>
                  <a:pt x="1081549" y="4916"/>
                  <a:pt x="855407" y="0"/>
                </a:cubicBezTo>
                <a:cubicBezTo>
                  <a:pt x="698096" y="5074"/>
                  <a:pt x="533400" y="22123"/>
                  <a:pt x="412955" y="29497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357422" y="1785926"/>
            <a:ext cx="4805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 Yes, it is. The tree is green.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928926" y="1214422"/>
            <a:ext cx="3619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Where is the bench?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1928802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1928802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357694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2428868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2928934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3042" y="3357562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342900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857752" y="3929066"/>
            <a:ext cx="371477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71472" y="4429132"/>
            <a:ext cx="1857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47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ответь на вопросы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000364" y="1214422"/>
            <a:ext cx="3701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Where are the birds?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71435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357430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 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2357430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786322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2857496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3357562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786190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9454" y="378619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5072066" y="4857760"/>
            <a:ext cx="307183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71472" y="5429264"/>
            <a:ext cx="207170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928926" y="1785926"/>
            <a:ext cx="359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 They are in the sky.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3174" y="2643182"/>
            <a:ext cx="36070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</a:rPr>
              <a:t>Excellent!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5163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0"/>
            <a:ext cx="6513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Прочитай предложения и замени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цифры словами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714488"/>
            <a:ext cx="869058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I can see           hats:          hats are purple,</a:t>
            </a:r>
          </a:p>
          <a:p>
            <a:endParaRPr lang="en-US" sz="4000" dirty="0" smtClean="0"/>
          </a:p>
          <a:p>
            <a:r>
              <a:rPr lang="en-US" sz="4000" dirty="0" smtClean="0"/>
              <a:t>           hats are blue,           hats are red,</a:t>
            </a:r>
          </a:p>
          <a:p>
            <a:endParaRPr lang="en-US" sz="4000" dirty="0" smtClean="0"/>
          </a:p>
          <a:p>
            <a:r>
              <a:rPr lang="en-US" sz="4000" dirty="0" smtClean="0"/>
              <a:t>        hat is green,         hat is black and</a:t>
            </a:r>
          </a:p>
          <a:p>
            <a:r>
              <a:rPr lang="en-US" sz="4000" dirty="0" smtClean="0"/>
              <a:t> </a:t>
            </a:r>
          </a:p>
          <a:p>
            <a:r>
              <a:rPr lang="en-US" sz="4000" dirty="0" smtClean="0"/>
              <a:t>        hat is brown.</a:t>
            </a:r>
            <a:endParaRPr lang="ru-RU" sz="4000" dirty="0"/>
          </a:p>
        </p:txBody>
      </p:sp>
      <p:pic>
        <p:nvPicPr>
          <p:cNvPr id="6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28636" r="52273" b="68437"/>
          <a:stretch>
            <a:fillRect/>
          </a:stretch>
        </p:blipFill>
        <p:spPr bwMode="auto">
          <a:xfrm>
            <a:off x="2143108" y="1571612"/>
            <a:ext cx="619129" cy="928694"/>
          </a:xfrm>
          <a:prstGeom prst="rect">
            <a:avLst/>
          </a:prstGeom>
          <a:noFill/>
        </p:spPr>
      </p:pic>
      <p:pic>
        <p:nvPicPr>
          <p:cNvPr id="7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28636" r="52273" b="68437"/>
          <a:stretch>
            <a:fillRect/>
          </a:stretch>
        </p:blipFill>
        <p:spPr bwMode="auto">
          <a:xfrm>
            <a:off x="500034" y="3929066"/>
            <a:ext cx="619129" cy="928694"/>
          </a:xfrm>
          <a:prstGeom prst="rect">
            <a:avLst/>
          </a:prstGeom>
          <a:noFill/>
        </p:spPr>
      </p:pic>
      <p:pic>
        <p:nvPicPr>
          <p:cNvPr id="8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28636" r="52273" b="68437"/>
          <a:stretch>
            <a:fillRect/>
          </a:stretch>
        </p:blipFill>
        <p:spPr bwMode="auto">
          <a:xfrm>
            <a:off x="4071934" y="4000504"/>
            <a:ext cx="619129" cy="928694"/>
          </a:xfrm>
          <a:prstGeom prst="rect">
            <a:avLst/>
          </a:prstGeom>
          <a:noFill/>
        </p:spPr>
      </p:pic>
      <p:pic>
        <p:nvPicPr>
          <p:cNvPr id="9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28636" r="52273" b="68437"/>
          <a:stretch>
            <a:fillRect/>
          </a:stretch>
        </p:blipFill>
        <p:spPr bwMode="auto">
          <a:xfrm>
            <a:off x="500034" y="5143512"/>
            <a:ext cx="619129" cy="928694"/>
          </a:xfrm>
          <a:prstGeom prst="rect">
            <a:avLst/>
          </a:prstGeom>
          <a:noFill/>
        </p:spPr>
      </p:pic>
      <p:pic>
        <p:nvPicPr>
          <p:cNvPr id="10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47727" r="27727" b="66934"/>
          <a:stretch>
            <a:fillRect/>
          </a:stretch>
        </p:blipFill>
        <p:spPr bwMode="auto">
          <a:xfrm>
            <a:off x="2643174" y="1643050"/>
            <a:ext cx="701392" cy="857256"/>
          </a:xfrm>
          <a:prstGeom prst="rect">
            <a:avLst/>
          </a:prstGeom>
          <a:noFill/>
        </p:spPr>
      </p:pic>
      <p:pic>
        <p:nvPicPr>
          <p:cNvPr id="11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47727" r="27727" b="66934"/>
          <a:stretch>
            <a:fillRect/>
          </a:stretch>
        </p:blipFill>
        <p:spPr bwMode="auto">
          <a:xfrm>
            <a:off x="4643438" y="1643050"/>
            <a:ext cx="701392" cy="857256"/>
          </a:xfrm>
          <a:prstGeom prst="rect">
            <a:avLst/>
          </a:prstGeom>
          <a:noFill/>
        </p:spPr>
      </p:pic>
      <p:pic>
        <p:nvPicPr>
          <p:cNvPr id="12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72273" r="3182" b="66934"/>
          <a:stretch>
            <a:fillRect/>
          </a:stretch>
        </p:blipFill>
        <p:spPr bwMode="auto">
          <a:xfrm>
            <a:off x="4714876" y="2786058"/>
            <a:ext cx="701392" cy="857256"/>
          </a:xfrm>
          <a:prstGeom prst="rect">
            <a:avLst/>
          </a:prstGeom>
          <a:noFill/>
        </p:spPr>
      </p:pic>
      <p:pic>
        <p:nvPicPr>
          <p:cNvPr id="13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9545" t="31563" r="59091" b="35370"/>
          <a:stretch>
            <a:fillRect/>
          </a:stretch>
        </p:blipFill>
        <p:spPr bwMode="auto">
          <a:xfrm>
            <a:off x="714348" y="2786058"/>
            <a:ext cx="896222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0"/>
            <a:ext cx="6513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Прочитай предложения и замени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цифры словами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357298"/>
            <a:ext cx="863826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Where are the cats?</a:t>
            </a:r>
          </a:p>
          <a:p>
            <a:endParaRPr lang="en-US" sz="4000" dirty="0" smtClean="0"/>
          </a:p>
          <a:p>
            <a:r>
              <a:rPr lang="en-US" sz="4000" dirty="0" smtClean="0"/>
              <a:t>           cats are in the house and          cats</a:t>
            </a:r>
          </a:p>
          <a:p>
            <a:endParaRPr lang="en-US" sz="4000" dirty="0" smtClean="0"/>
          </a:p>
          <a:p>
            <a:r>
              <a:rPr lang="en-US" sz="4000" dirty="0" smtClean="0"/>
              <a:t>are in the street.</a:t>
            </a:r>
            <a:endParaRPr lang="ru-RU" sz="4000" dirty="0"/>
          </a:p>
        </p:txBody>
      </p:sp>
      <p:pic>
        <p:nvPicPr>
          <p:cNvPr id="14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38182" t="64630" r="35909"/>
          <a:stretch>
            <a:fillRect/>
          </a:stretch>
        </p:blipFill>
        <p:spPr bwMode="auto">
          <a:xfrm>
            <a:off x="6929454" y="2285992"/>
            <a:ext cx="980521" cy="1214446"/>
          </a:xfrm>
          <a:prstGeom prst="rect">
            <a:avLst/>
          </a:prstGeom>
          <a:noFill/>
        </p:spPr>
      </p:pic>
      <p:pic>
        <p:nvPicPr>
          <p:cNvPr id="15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40909" t="31563" r="33182" b="33867"/>
          <a:stretch>
            <a:fillRect/>
          </a:stretch>
        </p:blipFill>
        <p:spPr bwMode="auto">
          <a:xfrm>
            <a:off x="714348" y="2357430"/>
            <a:ext cx="944224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0"/>
            <a:ext cx="6513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Прочитай предложения и замени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цифры словами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500174"/>
            <a:ext cx="819525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I and my           dogs are in the wood.</a:t>
            </a:r>
          </a:p>
          <a:p>
            <a:endParaRPr lang="en-US" sz="4000" dirty="0" smtClean="0"/>
          </a:p>
          <a:p>
            <a:r>
              <a:rPr lang="en-US" sz="4000" dirty="0" smtClean="0"/>
              <a:t>          birds are in the tree and         kids</a:t>
            </a:r>
          </a:p>
          <a:p>
            <a:endParaRPr lang="en-US" sz="4000" dirty="0" smtClean="0"/>
          </a:p>
          <a:p>
            <a:r>
              <a:rPr lang="en-US" sz="4000" dirty="0" smtClean="0"/>
              <a:t>are under the tree.</a:t>
            </a:r>
            <a:endParaRPr lang="ru-RU" sz="4000" dirty="0"/>
          </a:p>
        </p:txBody>
      </p:sp>
      <p:pic>
        <p:nvPicPr>
          <p:cNvPr id="8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65454" t="31563" r="10000" b="36873"/>
          <a:stretch>
            <a:fillRect/>
          </a:stretch>
        </p:blipFill>
        <p:spPr bwMode="auto">
          <a:xfrm>
            <a:off x="2796256" y="1285860"/>
            <a:ext cx="979722" cy="1143008"/>
          </a:xfrm>
          <a:prstGeom prst="rect">
            <a:avLst/>
          </a:prstGeom>
          <a:noFill/>
        </p:spPr>
      </p:pic>
      <p:pic>
        <p:nvPicPr>
          <p:cNvPr id="9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28636" r="52273" b="68437"/>
          <a:stretch>
            <a:fillRect/>
          </a:stretch>
        </p:blipFill>
        <p:spPr bwMode="auto">
          <a:xfrm>
            <a:off x="1142976" y="2428868"/>
            <a:ext cx="619129" cy="928694"/>
          </a:xfrm>
          <a:prstGeom prst="rect">
            <a:avLst/>
          </a:prstGeom>
          <a:noFill/>
        </p:spPr>
      </p:pic>
      <p:pic>
        <p:nvPicPr>
          <p:cNvPr id="10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28636" r="52273" b="68437"/>
          <a:stretch>
            <a:fillRect/>
          </a:stretch>
        </p:blipFill>
        <p:spPr bwMode="auto">
          <a:xfrm>
            <a:off x="571472" y="2428868"/>
            <a:ext cx="619129" cy="928694"/>
          </a:xfrm>
          <a:prstGeom prst="rect">
            <a:avLst/>
          </a:prstGeom>
          <a:noFill/>
        </p:spPr>
      </p:pic>
      <p:pic>
        <p:nvPicPr>
          <p:cNvPr id="12" name="Picture 2" descr="http://1.bp.blogspot.com/-08VOJ8TT7Aw/VSoMY4A_uJI/AAAAAAAACCk/c0DsAT1M8WE/s1600/%D1%86%D0%B8%D1%84%D1%80%D1%8B.jpg"/>
          <p:cNvPicPr>
            <a:picLocks noChangeAspect="1" noChangeArrowheads="1"/>
          </p:cNvPicPr>
          <p:nvPr/>
        </p:nvPicPr>
        <p:blipFill>
          <a:blip r:embed="rId2" cstate="print"/>
          <a:srcRect l="9545" t="63127" r="63182"/>
          <a:stretch>
            <a:fillRect/>
          </a:stretch>
        </p:blipFill>
        <p:spPr bwMode="auto">
          <a:xfrm>
            <a:off x="7072330" y="2643182"/>
            <a:ext cx="785818" cy="963919"/>
          </a:xfrm>
          <a:prstGeom prst="rect">
            <a:avLst/>
          </a:prstGeom>
          <a:noFill/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714348" y="4857760"/>
            <a:ext cx="778674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500298" y="5072074"/>
            <a:ext cx="51350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in the street - </a:t>
            </a:r>
            <a:r>
              <a:rPr lang="ru-RU" sz="4000" dirty="0" smtClean="0"/>
              <a:t>на улице</a:t>
            </a:r>
            <a:r>
              <a:rPr lang="en-US" sz="4000" dirty="0" smtClean="0"/>
              <a:t> </a:t>
            </a:r>
          </a:p>
          <a:p>
            <a:r>
              <a:rPr lang="en-US" sz="4000" dirty="0" smtClean="0"/>
              <a:t>in the tree – </a:t>
            </a:r>
            <a:r>
              <a:rPr lang="ru-RU" sz="4000" dirty="0" smtClean="0"/>
              <a:t>на дереве</a:t>
            </a:r>
            <a:endParaRPr lang="ru-RU" sz="4000" dirty="0"/>
          </a:p>
        </p:txBody>
      </p:sp>
      <p:sp>
        <p:nvSpPr>
          <p:cNvPr id="17" name="TextBox 16"/>
          <p:cNvSpPr txBox="1"/>
          <p:nvPr/>
        </p:nvSpPr>
        <p:spPr>
          <a:xfrm>
            <a:off x="714348" y="5072074"/>
            <a:ext cx="1346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Note: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68" y="2000240"/>
            <a:ext cx="254749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928934"/>
            <a:ext cx="74532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What’s the time, please?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clipartpanda.com/blank-clock-clipart-9TzEojyj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714356"/>
            <a:ext cx="1785950" cy="1785950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857488" y="0"/>
            <a:ext cx="35716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/>
                <a:solidFill>
                  <a:srgbClr val="FF0000"/>
                </a:solidFill>
              </a:rPr>
              <a:t>What’s the time?</a:t>
            </a:r>
            <a:endParaRPr lang="ru-RU" sz="3600" b="1" cap="none" spc="50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24" name="Picture 2" descr="http://images.clipartpanda.com/blank-clock-clipart-9TzEojyj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714356"/>
            <a:ext cx="1785950" cy="1785950"/>
          </a:xfrm>
          <a:prstGeom prst="rect">
            <a:avLst/>
          </a:prstGeom>
          <a:noFill/>
        </p:spPr>
      </p:pic>
      <p:pic>
        <p:nvPicPr>
          <p:cNvPr id="25" name="Picture 2" descr="http://images.clipartpanda.com/blank-clock-clipart-9TzEojyj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714356"/>
            <a:ext cx="1785950" cy="1785950"/>
          </a:xfrm>
          <a:prstGeom prst="rect">
            <a:avLst/>
          </a:prstGeom>
          <a:noFill/>
        </p:spPr>
      </p:pic>
      <p:pic>
        <p:nvPicPr>
          <p:cNvPr id="26" name="Picture 2" descr="http://images.clipartpanda.com/blank-clock-clipart-9TzEojyj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785950" cy="1785950"/>
          </a:xfrm>
          <a:prstGeom prst="rect">
            <a:avLst/>
          </a:prstGeom>
          <a:noFill/>
        </p:spPr>
      </p:pic>
      <p:pic>
        <p:nvPicPr>
          <p:cNvPr id="27" name="Picture 2" descr="http://images.clipartpanda.com/blank-clock-clipart-9TzEojyj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714752"/>
            <a:ext cx="1785950" cy="1785950"/>
          </a:xfrm>
          <a:prstGeom prst="rect">
            <a:avLst/>
          </a:prstGeom>
          <a:noFill/>
        </p:spPr>
      </p:pic>
      <p:pic>
        <p:nvPicPr>
          <p:cNvPr id="28" name="Picture 2" descr="http://images.clipartpanda.com/blank-clock-clipart-9TzEojyj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3714752"/>
            <a:ext cx="1785950" cy="178595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0" y="2571744"/>
            <a:ext cx="3065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It’s seven o’clock.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71802" y="2571744"/>
            <a:ext cx="2832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It’s nine o’clock.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31326" y="2571744"/>
            <a:ext cx="321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It’s twelve o’clock.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5572140"/>
            <a:ext cx="2944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It’s eight o’clock.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57554" y="5572140"/>
            <a:ext cx="270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It’s five o’clock.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89171" y="5572140"/>
            <a:ext cx="2654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It’s ten o’clock.</a:t>
            </a:r>
            <a:endParaRPr lang="ru-RU" sz="3200" dirty="0">
              <a:solidFill>
                <a:srgbClr val="0000FF"/>
              </a:solidFill>
            </a:endParaRPr>
          </a:p>
        </p:txBody>
      </p:sp>
      <p:pic>
        <p:nvPicPr>
          <p:cNvPr id="35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>
            <a:off x="1428728" y="785794"/>
            <a:ext cx="90861" cy="1071570"/>
          </a:xfrm>
          <a:prstGeom prst="rect">
            <a:avLst/>
          </a:prstGeom>
          <a:noFill/>
        </p:spPr>
      </p:pic>
      <p:pic>
        <p:nvPicPr>
          <p:cNvPr id="36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>
            <a:off x="4500562" y="785794"/>
            <a:ext cx="90861" cy="1071570"/>
          </a:xfrm>
          <a:prstGeom prst="rect">
            <a:avLst/>
          </a:prstGeom>
          <a:noFill/>
        </p:spPr>
      </p:pic>
      <p:pic>
        <p:nvPicPr>
          <p:cNvPr id="37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>
            <a:off x="7643834" y="785794"/>
            <a:ext cx="90861" cy="1071570"/>
          </a:xfrm>
          <a:prstGeom prst="rect">
            <a:avLst/>
          </a:prstGeom>
          <a:noFill/>
        </p:spPr>
      </p:pic>
      <p:pic>
        <p:nvPicPr>
          <p:cNvPr id="38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>
            <a:off x="1500166" y="3714752"/>
            <a:ext cx="90861" cy="1071570"/>
          </a:xfrm>
          <a:prstGeom prst="rect">
            <a:avLst/>
          </a:prstGeom>
          <a:noFill/>
        </p:spPr>
      </p:pic>
      <p:pic>
        <p:nvPicPr>
          <p:cNvPr id="39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>
            <a:off x="4643438" y="3786190"/>
            <a:ext cx="90861" cy="1071570"/>
          </a:xfrm>
          <a:prstGeom prst="rect">
            <a:avLst/>
          </a:prstGeom>
          <a:noFill/>
        </p:spPr>
      </p:pic>
      <p:pic>
        <p:nvPicPr>
          <p:cNvPr id="40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>
            <a:off x="7786710" y="3786190"/>
            <a:ext cx="90861" cy="1071570"/>
          </a:xfrm>
          <a:prstGeom prst="rect">
            <a:avLst/>
          </a:prstGeom>
          <a:noFill/>
        </p:spPr>
      </p:pic>
      <p:pic>
        <p:nvPicPr>
          <p:cNvPr id="41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0674" t="27259" r="4884" b="12544"/>
          <a:stretch>
            <a:fillRect/>
          </a:stretch>
        </p:blipFill>
        <p:spPr bwMode="auto">
          <a:xfrm rot="12888086">
            <a:off x="1219157" y="1605698"/>
            <a:ext cx="121622" cy="805746"/>
          </a:xfrm>
          <a:prstGeom prst="rect">
            <a:avLst/>
          </a:prstGeom>
          <a:noFill/>
        </p:spPr>
      </p:pic>
      <p:pic>
        <p:nvPicPr>
          <p:cNvPr id="42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0674" t="27259" r="4884" b="12544"/>
          <a:stretch>
            <a:fillRect/>
          </a:stretch>
        </p:blipFill>
        <p:spPr bwMode="auto">
          <a:xfrm rot="16200000">
            <a:off x="4116583" y="1169773"/>
            <a:ext cx="142876" cy="946554"/>
          </a:xfrm>
          <a:prstGeom prst="rect">
            <a:avLst/>
          </a:prstGeom>
          <a:noFill/>
        </p:spPr>
      </p:pic>
      <p:pic>
        <p:nvPicPr>
          <p:cNvPr id="43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4" cstate="print"/>
          <a:srcRect l="95855"/>
          <a:stretch>
            <a:fillRect/>
          </a:stretch>
        </p:blipFill>
        <p:spPr bwMode="auto">
          <a:xfrm rot="14351682">
            <a:off x="1259216" y="4332754"/>
            <a:ext cx="68568" cy="808650"/>
          </a:xfrm>
          <a:prstGeom prst="rect">
            <a:avLst/>
          </a:prstGeom>
          <a:noFill/>
        </p:spPr>
      </p:pic>
      <p:pic>
        <p:nvPicPr>
          <p:cNvPr id="44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0674" t="27259" r="4884" b="12544"/>
          <a:stretch>
            <a:fillRect/>
          </a:stretch>
        </p:blipFill>
        <p:spPr bwMode="auto">
          <a:xfrm rot="9089043" flipH="1">
            <a:off x="4799371" y="4626717"/>
            <a:ext cx="102537" cy="679310"/>
          </a:xfrm>
          <a:prstGeom prst="rect">
            <a:avLst/>
          </a:prstGeom>
          <a:noFill/>
        </p:spPr>
      </p:pic>
      <p:pic>
        <p:nvPicPr>
          <p:cNvPr id="45" name="Picture 2" descr="http://kalendari-s-chasami.ru/ims/strelki-kalendari-s-chasami.png"/>
          <p:cNvPicPr>
            <a:picLocks noChangeAspect="1" noChangeArrowheads="1"/>
          </p:cNvPicPr>
          <p:nvPr/>
        </p:nvPicPr>
        <p:blipFill>
          <a:blip r:embed="rId3" cstate="print"/>
          <a:srcRect l="95855"/>
          <a:stretch>
            <a:fillRect/>
          </a:stretch>
        </p:blipFill>
        <p:spPr bwMode="auto">
          <a:xfrm rot="18604763">
            <a:off x="7499089" y="4002562"/>
            <a:ext cx="81989" cy="966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68" y="548680"/>
            <a:ext cx="254749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556792"/>
            <a:ext cx="75340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What’s the time, please?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777093"/>
            <a:ext cx="6689684" cy="302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УЧИТЕЛЬ\3 класс\Афанасьева 3 класс\рисунок шкаред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4338" y="55563"/>
            <a:ext cx="5775325" cy="674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0"/>
            <a:ext cx="609570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Прочитай текст и вставь предлоги</a:t>
            </a:r>
            <a:endParaRPr lang="en-US" sz="3200" dirty="0" smtClean="0"/>
          </a:p>
          <a:p>
            <a:pPr algn="ctr"/>
            <a:r>
              <a:rPr lang="en-US" sz="3200" dirty="0" smtClean="0">
                <a:solidFill>
                  <a:srgbClr val="0000FF"/>
                </a:solidFill>
              </a:rPr>
              <a:t>in, on, by, under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1071546"/>
            <a:ext cx="2023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In the Park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1714488"/>
            <a:ext cx="848584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You can see Rob and Ann. They are</a:t>
            </a:r>
            <a:r>
              <a:rPr lang="ru-RU" sz="3200" dirty="0" smtClean="0"/>
              <a:t> ____ </a:t>
            </a:r>
            <a:r>
              <a:rPr lang="en-US" sz="3200" dirty="0" smtClean="0"/>
              <a:t>the park.</a:t>
            </a:r>
          </a:p>
          <a:p>
            <a:r>
              <a:rPr lang="en-US" sz="3200" dirty="0" smtClean="0"/>
              <a:t>They are ____ the bench. It is black and old. The</a:t>
            </a:r>
          </a:p>
          <a:p>
            <a:r>
              <a:rPr lang="en-US" sz="3200" dirty="0" smtClean="0"/>
              <a:t>red dog Rex is ______ the bench, the black dog</a:t>
            </a:r>
          </a:p>
          <a:p>
            <a:r>
              <a:rPr lang="en-US" sz="3200" dirty="0" smtClean="0"/>
              <a:t>Tim is ______the bench. The bench is ____ a big</a:t>
            </a:r>
          </a:p>
          <a:p>
            <a:r>
              <a:rPr lang="en-US" sz="3200" dirty="0" smtClean="0"/>
              <a:t>green tree. The sky is blue. They can see birds</a:t>
            </a:r>
          </a:p>
          <a:p>
            <a:r>
              <a:rPr lang="en-US" sz="3200" dirty="0" smtClean="0"/>
              <a:t>____ the sky. Rob, Ann and the dogs are happy.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1714488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143380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in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2214554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on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2714620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143248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under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16" y="3143248"/>
            <a:ext cx="596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by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1070</Words>
  <Application>Microsoft Office PowerPoint</Application>
  <PresentationFormat>Экран (4:3)</PresentationFormat>
  <Paragraphs>181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192</cp:revision>
  <dcterms:created xsi:type="dcterms:W3CDTF">2016-09-15T08:39:01Z</dcterms:created>
  <dcterms:modified xsi:type="dcterms:W3CDTF">2022-05-04T12:55:39Z</dcterms:modified>
</cp:coreProperties>
</file>