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5" r:id="rId8"/>
    <p:sldId id="264" r:id="rId9"/>
    <p:sldId id="266" r:id="rId10"/>
    <p:sldId id="267" r:id="rId11"/>
    <p:sldId id="268" r:id="rId12"/>
    <p:sldId id="278" r:id="rId13"/>
    <p:sldId id="277" r:id="rId14"/>
    <p:sldId id="280" r:id="rId15"/>
    <p:sldId id="272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6539D-7CDC-4DD4-B572-2CE3C0FCA32A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079C5-212E-409F-B876-478DA7216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253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6539D-7CDC-4DD4-B572-2CE3C0FCA32A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079C5-212E-409F-B876-478DA7216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120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6539D-7CDC-4DD4-B572-2CE3C0FCA32A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079C5-212E-409F-B876-478DA7216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081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6539D-7CDC-4DD4-B572-2CE3C0FCA32A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079C5-212E-409F-B876-478DA7216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341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6539D-7CDC-4DD4-B572-2CE3C0FCA32A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079C5-212E-409F-B876-478DA7216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07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6539D-7CDC-4DD4-B572-2CE3C0FCA32A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079C5-212E-409F-B876-478DA7216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241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6539D-7CDC-4DD4-B572-2CE3C0FCA32A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079C5-212E-409F-B876-478DA7216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607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6539D-7CDC-4DD4-B572-2CE3C0FCA32A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079C5-212E-409F-B876-478DA7216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029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6539D-7CDC-4DD4-B572-2CE3C0FCA32A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079C5-212E-409F-B876-478DA7216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015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6539D-7CDC-4DD4-B572-2CE3C0FCA32A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079C5-212E-409F-B876-478DA7216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418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6539D-7CDC-4DD4-B572-2CE3C0FCA32A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079C5-212E-409F-B876-478DA7216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130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6539D-7CDC-4DD4-B572-2CE3C0FCA32A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079C5-212E-409F-B876-478DA7216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313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картинки презентации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1988840"/>
            <a:ext cx="6768752" cy="1944216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Речевые игры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60102" y="4797152"/>
            <a:ext cx="36306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Музыкальный руководитель 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Стародубцева Марина Яковлевна.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г. Воронеж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3204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картинки презентации\1610217801_22-p-fon-dlya-prezentatsii-po-logopedii-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1484784"/>
            <a:ext cx="6480720" cy="3096344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Речевые игры «Путешествия»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2337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картинки презентации\img1_2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48"/>
            <a:ext cx="9144000" cy="6825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764704"/>
            <a:ext cx="68407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Ракета хорошего настроения.</a:t>
            </a:r>
            <a:endParaRPr lang="ru-RU" dirty="0"/>
          </a:p>
          <a:p>
            <a:r>
              <a:rPr lang="ru-RU" dirty="0"/>
              <a:t>-К запуску ракеты хорошего настроения приготовиться!</a:t>
            </a:r>
          </a:p>
          <a:p>
            <a:r>
              <a:rPr lang="ru-RU" dirty="0"/>
              <a:t>-Есть приготовиться!</a:t>
            </a:r>
          </a:p>
          <a:p>
            <a:r>
              <a:rPr lang="ru-RU" dirty="0"/>
              <a:t>-Надеть скафандры!</a:t>
            </a:r>
          </a:p>
          <a:p>
            <a:r>
              <a:rPr lang="ru-RU" dirty="0"/>
              <a:t>-Есть надеть скафандры! (надевают невидимый скафандр)</a:t>
            </a:r>
          </a:p>
          <a:p>
            <a:r>
              <a:rPr lang="ru-RU" dirty="0"/>
              <a:t>-Пристегнуть ремни!</a:t>
            </a:r>
          </a:p>
          <a:p>
            <a:r>
              <a:rPr lang="ru-RU" dirty="0"/>
              <a:t>-Есть пристегнуть ремни!(хлоп в ладоши перед собой)</a:t>
            </a:r>
          </a:p>
          <a:p>
            <a:r>
              <a:rPr lang="ru-RU" dirty="0"/>
              <a:t>-Включить контакт!</a:t>
            </a:r>
          </a:p>
          <a:p>
            <a:r>
              <a:rPr lang="ru-RU" dirty="0"/>
              <a:t>-Есть включить контакт! (прикоснуться пальцем одной руки к пальцу другой)</a:t>
            </a:r>
          </a:p>
          <a:p>
            <a:r>
              <a:rPr lang="ru-RU" dirty="0"/>
              <a:t>-Ключ на старт!  ( руку вверх)</a:t>
            </a:r>
          </a:p>
          <a:p>
            <a:r>
              <a:rPr lang="ru-RU" dirty="0"/>
              <a:t>-Есть ключ на старт!  (повторяют)</a:t>
            </a:r>
          </a:p>
          <a:p>
            <a:r>
              <a:rPr lang="ru-RU" dirty="0"/>
              <a:t>-Включить моторы!</a:t>
            </a:r>
          </a:p>
          <a:p>
            <a:r>
              <a:rPr lang="ru-RU" dirty="0"/>
              <a:t>-Есть включить моторы! (вращательные движения рук у груди)</a:t>
            </a:r>
          </a:p>
          <a:p>
            <a:r>
              <a:rPr lang="ru-RU" dirty="0"/>
              <a:t>-Начать отсчёт!</a:t>
            </a:r>
          </a:p>
          <a:p>
            <a:r>
              <a:rPr lang="ru-RU" dirty="0"/>
              <a:t>-Есть начать отсчёт!</a:t>
            </a:r>
          </a:p>
          <a:p>
            <a:r>
              <a:rPr lang="ru-RU" dirty="0"/>
              <a:t>10, 9, 8, 7, 6, 5, 4, 3, 2, 1 …… Пуск!.... Ура!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387381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картинки презентации\img1_2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156874"/>
            <a:ext cx="9144000" cy="6825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476672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Полёт на космическом корабле</a:t>
            </a:r>
            <a:endParaRPr lang="ru-RU" dirty="0" smtClean="0"/>
          </a:p>
          <a:p>
            <a:r>
              <a:rPr lang="ru-RU" dirty="0" smtClean="0"/>
              <a:t>(речевая игра- </a:t>
            </a:r>
            <a:r>
              <a:rPr lang="ru-RU" dirty="0" err="1" smtClean="0"/>
              <a:t>ритмодикломация</a:t>
            </a:r>
            <a:r>
              <a:rPr lang="ru-RU" dirty="0" smtClean="0"/>
              <a:t>)</a:t>
            </a:r>
          </a:p>
          <a:p>
            <a:r>
              <a:rPr lang="ru-RU" dirty="0" smtClean="0"/>
              <a:t>-Приготовились в полёт, начинается отсчёт. (соединяют ладони над головой)</a:t>
            </a:r>
          </a:p>
          <a:p>
            <a:r>
              <a:rPr lang="ru-RU" b="1" dirty="0" smtClean="0"/>
              <a:t>10-</a:t>
            </a:r>
            <a:r>
              <a:rPr lang="ru-RU" dirty="0" smtClean="0"/>
              <a:t>------ проверяем корпус (выполняют наклоны в стороны)</a:t>
            </a:r>
          </a:p>
          <a:p>
            <a:endParaRPr lang="ru-RU" dirty="0" smtClean="0"/>
          </a:p>
          <a:p>
            <a:r>
              <a:rPr lang="ru-RU" b="1" dirty="0" smtClean="0"/>
              <a:t>9 --------</a:t>
            </a:r>
            <a:r>
              <a:rPr lang="ru-RU" dirty="0" smtClean="0"/>
              <a:t> повернули компас     (соединяют руки перед собой, поворот вправо)</a:t>
            </a:r>
          </a:p>
          <a:p>
            <a:r>
              <a:rPr lang="ru-RU" b="1" dirty="0" smtClean="0"/>
              <a:t>8</a:t>
            </a:r>
            <a:r>
              <a:rPr lang="ru-RU" dirty="0" smtClean="0"/>
              <a:t> -------- находим место</a:t>
            </a:r>
          </a:p>
          <a:p>
            <a:r>
              <a:rPr lang="ru-RU" dirty="0" smtClean="0"/>
              <a:t>(подходят к стульчику)</a:t>
            </a:r>
          </a:p>
          <a:p>
            <a:r>
              <a:rPr lang="ru-RU" b="1" dirty="0" smtClean="0"/>
              <a:t>7 </a:t>
            </a:r>
            <a:r>
              <a:rPr lang="ru-RU" dirty="0" smtClean="0"/>
              <a:t> ------- садимся в кресло</a:t>
            </a:r>
          </a:p>
          <a:p>
            <a:r>
              <a:rPr lang="ru-RU" b="1" dirty="0" smtClean="0"/>
              <a:t>6</a:t>
            </a:r>
            <a:r>
              <a:rPr lang="ru-RU" dirty="0" smtClean="0"/>
              <a:t> -------- пристегнуть ремни (хлоп перед собой вытянутыми руками, обнять себя руками)</a:t>
            </a:r>
          </a:p>
          <a:p>
            <a:r>
              <a:rPr lang="ru-RU" b="1" dirty="0" smtClean="0"/>
              <a:t>5 </a:t>
            </a:r>
            <a:r>
              <a:rPr lang="ru-RU" dirty="0" smtClean="0"/>
              <a:t>-------- правильный курс возьми     (раскрывают ладони рук перед собой)</a:t>
            </a:r>
          </a:p>
          <a:p>
            <a:endParaRPr lang="ru-RU" dirty="0" smtClean="0"/>
          </a:p>
          <a:p>
            <a:r>
              <a:rPr lang="ru-RU" b="1" dirty="0" smtClean="0"/>
              <a:t>4 </a:t>
            </a:r>
            <a:r>
              <a:rPr lang="ru-RU" dirty="0" smtClean="0"/>
              <a:t>-------- запись ведём в тетрадке  («пишут» павой рукой)</a:t>
            </a:r>
          </a:p>
          <a:p>
            <a:endParaRPr lang="ru-RU" dirty="0" smtClean="0"/>
          </a:p>
          <a:p>
            <a:r>
              <a:rPr lang="ru-RU" b="1" dirty="0" smtClean="0"/>
              <a:t>3</a:t>
            </a:r>
            <a:r>
              <a:rPr lang="ru-RU" dirty="0" smtClean="0"/>
              <a:t> -------- всё в полном порядке</a:t>
            </a:r>
          </a:p>
          <a:p>
            <a:r>
              <a:rPr lang="ru-RU" b="1" dirty="0" smtClean="0"/>
              <a:t>2 ---------</a:t>
            </a:r>
            <a:r>
              <a:rPr lang="ru-RU" dirty="0" smtClean="0"/>
              <a:t> кнопки нажимаем ( имитируют движения всеми пальцами)</a:t>
            </a:r>
          </a:p>
          <a:p>
            <a:r>
              <a:rPr lang="ru-RU" b="1" dirty="0"/>
              <a:t>1</a:t>
            </a:r>
            <a:r>
              <a:rPr lang="ru-RU" dirty="0" smtClean="0"/>
              <a:t>-------- двигатель включаем (сцепляют пальцы в замок)</a:t>
            </a:r>
          </a:p>
          <a:p>
            <a:r>
              <a:rPr lang="ru-RU" dirty="0" smtClean="0"/>
              <a:t>ПУСК!.......... (поднимают две руки вверх)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8183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картинки презентации\img1_2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48"/>
            <a:ext cx="9144000" cy="6825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476673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474345"/>
            <a:ext cx="727280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«Путешествие»</a:t>
            </a:r>
            <a:endParaRPr lang="ru-RU" dirty="0" smtClean="0"/>
          </a:p>
          <a:p>
            <a:r>
              <a:rPr lang="ru-RU" b="1" i="1" dirty="0" err="1" smtClean="0"/>
              <a:t>Звуко</a:t>
            </a:r>
            <a:r>
              <a:rPr lang="ru-RU" b="1" i="1" dirty="0" smtClean="0"/>
              <a:t>-речевая игра</a:t>
            </a:r>
            <a:endParaRPr lang="ru-RU" dirty="0" smtClean="0"/>
          </a:p>
          <a:p>
            <a:r>
              <a:rPr lang="ru-RU" b="1" dirty="0" smtClean="0"/>
              <a:t>Машина</a:t>
            </a:r>
            <a:endParaRPr lang="ru-RU" dirty="0" smtClean="0"/>
          </a:p>
          <a:p>
            <a:r>
              <a:rPr lang="ru-RU" dirty="0" smtClean="0"/>
              <a:t>Мы в машину сядем,            (дети имитируют звук «р» вибрацией губ )                   </a:t>
            </a:r>
          </a:p>
          <a:p>
            <a:r>
              <a:rPr lang="ru-RU" dirty="0" smtClean="0"/>
              <a:t>Заведем мотор                                                                                                         Повезет машина нас</a:t>
            </a:r>
          </a:p>
          <a:p>
            <a:r>
              <a:rPr lang="ru-RU" dirty="0" smtClean="0"/>
              <a:t>За большой забор.</a:t>
            </a:r>
          </a:p>
          <a:p>
            <a:r>
              <a:rPr lang="ru-RU" dirty="0" smtClean="0"/>
              <a:t>На машине ехали,</a:t>
            </a:r>
          </a:p>
          <a:p>
            <a:r>
              <a:rPr lang="ru-RU" dirty="0" smtClean="0"/>
              <a:t>Город весь проехали.</a:t>
            </a:r>
          </a:p>
          <a:p>
            <a:r>
              <a:rPr lang="ru-RU" dirty="0" smtClean="0"/>
              <a:t>Проезжали косогор – </a:t>
            </a:r>
          </a:p>
          <a:p>
            <a:r>
              <a:rPr lang="ru-RU" dirty="0" smtClean="0"/>
              <a:t>У нее заглох мотор.              (замолкают).</a:t>
            </a:r>
          </a:p>
          <a:p>
            <a:endParaRPr lang="ru-RU" dirty="0" smtClean="0"/>
          </a:p>
          <a:p>
            <a:r>
              <a:rPr lang="ru-RU" b="1" dirty="0" smtClean="0"/>
              <a:t>Самолет</a:t>
            </a:r>
            <a:endParaRPr lang="ru-RU" dirty="0" smtClean="0"/>
          </a:p>
          <a:p>
            <a:r>
              <a:rPr lang="ru-RU" dirty="0" smtClean="0"/>
              <a:t>Полетит наш самолет,        (дети тянут гласный «у» с выдуванием воздуха через плотно</a:t>
            </a:r>
          </a:p>
          <a:p>
            <a:r>
              <a:rPr lang="ru-RU" dirty="0" smtClean="0"/>
              <a:t>К облакам нас унесет.         сомкнутые , вытянутые трубочкой губы, изменяя высоту звука)</a:t>
            </a:r>
          </a:p>
          <a:p>
            <a:r>
              <a:rPr lang="ru-RU" dirty="0" smtClean="0"/>
              <a:t>С ветерком там поиграет</a:t>
            </a:r>
          </a:p>
          <a:p>
            <a:r>
              <a:rPr lang="ru-RU" dirty="0" smtClean="0"/>
              <a:t>И на землю всех вернет.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8183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картинки презентации\img1_2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48"/>
            <a:ext cx="9144000" cy="6825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476673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846006"/>
            <a:ext cx="60304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«Пароходик»</a:t>
            </a:r>
            <a:endParaRPr lang="ru-RU" dirty="0"/>
          </a:p>
          <a:p>
            <a:r>
              <a:rPr lang="ru-RU" dirty="0"/>
              <a:t>Пароходик в море был.</a:t>
            </a:r>
          </a:p>
          <a:p>
            <a:r>
              <a:rPr lang="ru-RU" i="1" dirty="0"/>
              <a:t>Ладони соединить в форме чаши.</a:t>
            </a:r>
            <a:endParaRPr lang="ru-RU" dirty="0"/>
          </a:p>
          <a:p>
            <a:r>
              <a:rPr lang="ru-RU" dirty="0"/>
              <a:t>Вот он к пристани приплыл.</a:t>
            </a:r>
          </a:p>
          <a:p>
            <a:r>
              <a:rPr lang="ru-RU" i="1" dirty="0"/>
              <a:t>Сделать волнообразные движения в воздухе.</a:t>
            </a:r>
            <a:endParaRPr lang="ru-RU" dirty="0"/>
          </a:p>
          <a:p>
            <a:r>
              <a:rPr lang="ru-RU" dirty="0"/>
              <a:t>Загудел в свою трубу: «У – у – у !»</a:t>
            </a:r>
          </a:p>
          <a:p>
            <a:r>
              <a:rPr lang="ru-RU" i="1" dirty="0"/>
              <a:t>Одновременно пошевелить большими пальцами.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3068960"/>
            <a:ext cx="7200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«</a:t>
            </a:r>
            <a:r>
              <a:rPr lang="ru-RU" b="1" dirty="0"/>
              <a:t>Лошадка</a:t>
            </a:r>
            <a:endParaRPr lang="ru-RU" dirty="0"/>
          </a:p>
          <a:p>
            <a:r>
              <a:rPr lang="ru-RU" dirty="0"/>
              <a:t>На лошадке верхом              (дети щелкают языком, изменяя форму губ: Все поскачем мы потом.             вытягивают трубочкой, растягивают в улыбке                                             </a:t>
            </a:r>
          </a:p>
          <a:p>
            <a:r>
              <a:rPr lang="ru-RU" dirty="0"/>
              <a:t>Звонко цокают копытца.</a:t>
            </a:r>
          </a:p>
          <a:p>
            <a:r>
              <a:rPr lang="ru-RU" dirty="0"/>
              <a:t>Не пора ль остановиться?</a:t>
            </a:r>
          </a:p>
          <a:p>
            <a:r>
              <a:rPr lang="ru-RU" dirty="0"/>
              <a:t>Тпру-у-у!</a:t>
            </a:r>
          </a:p>
        </p:txBody>
      </p:sp>
    </p:spTree>
    <p:extLst>
      <p:ext uri="{BB962C8B-B14F-4D97-AF65-F5344CB8AC3E}">
        <p14:creationId xmlns:p14="http://schemas.microsoft.com/office/powerpoint/2010/main" val="513624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картинки презентации\img1_2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48"/>
            <a:ext cx="9144000" cy="6825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76673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476674"/>
            <a:ext cx="78488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r>
              <a:rPr lang="ru-RU" b="1" dirty="0"/>
              <a:t>Поезд</a:t>
            </a:r>
            <a:endParaRPr lang="ru-RU" dirty="0"/>
          </a:p>
          <a:p>
            <a:r>
              <a:rPr lang="ru-RU" dirty="0"/>
              <a:t>Поезд подает сигнал –          (дети тянут «ту-у-у-у»)</a:t>
            </a:r>
          </a:p>
          <a:p>
            <a:r>
              <a:rPr lang="ru-RU" dirty="0"/>
              <a:t>Он стоять уже устал.    </a:t>
            </a:r>
            <a:r>
              <a:rPr lang="ru-RU" dirty="0" smtClean="0"/>
              <a:t>      </a:t>
            </a:r>
            <a:r>
              <a:rPr lang="ru-RU" dirty="0"/>
              <a:t>(дети произносят «</a:t>
            </a:r>
            <a:r>
              <a:rPr lang="ru-RU" dirty="0" err="1"/>
              <a:t>чух-чух</a:t>
            </a:r>
            <a:r>
              <a:rPr lang="ru-RU" dirty="0"/>
              <a:t>» с ускорением  </a:t>
            </a:r>
            <a:r>
              <a:rPr lang="ru-RU" dirty="0" smtClean="0"/>
              <a:t>темпа, )</a:t>
            </a:r>
          </a:p>
          <a:p>
            <a:r>
              <a:rPr lang="ru-RU" dirty="0" smtClean="0"/>
              <a:t>Мы выходим на перрон   -  (шагают)</a:t>
            </a:r>
          </a:p>
          <a:p>
            <a:r>
              <a:rPr lang="ru-RU" dirty="0" smtClean="0"/>
              <a:t>Входим в нужный нам вагон                  </a:t>
            </a:r>
          </a:p>
          <a:p>
            <a:r>
              <a:rPr lang="ru-RU" dirty="0" smtClean="0"/>
              <a:t>Двери закрываются</a:t>
            </a:r>
          </a:p>
          <a:p>
            <a:r>
              <a:rPr lang="ru-RU" dirty="0" smtClean="0"/>
              <a:t>Поезд отправляется</a:t>
            </a:r>
          </a:p>
          <a:p>
            <a:r>
              <a:rPr lang="ru-RU" dirty="0" smtClean="0"/>
              <a:t>Набирает </a:t>
            </a:r>
            <a:r>
              <a:rPr lang="ru-RU" dirty="0"/>
              <a:t>поезд ход, </a:t>
            </a:r>
            <a:endParaRPr lang="ru-RU" dirty="0" smtClean="0"/>
          </a:p>
          <a:p>
            <a:r>
              <a:rPr lang="ru-RU" dirty="0" smtClean="0"/>
              <a:t>Свою </a:t>
            </a:r>
            <a:r>
              <a:rPr lang="ru-RU" dirty="0"/>
              <a:t>песенку поет.              (произносят на выдохе «</a:t>
            </a:r>
            <a:r>
              <a:rPr lang="ru-RU" dirty="0" err="1"/>
              <a:t>пш</a:t>
            </a:r>
            <a:r>
              <a:rPr lang="ru-RU" dirty="0"/>
              <a:t>-ш-ш»).</a:t>
            </a:r>
          </a:p>
          <a:p>
            <a:r>
              <a:rPr lang="ru-RU" dirty="0"/>
              <a:t> </a:t>
            </a:r>
            <a:r>
              <a:rPr lang="ru-RU" dirty="0" smtClean="0"/>
              <a:t>Поехали!                               (ту-ту…..)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71826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картинки презентации\img1_2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48"/>
            <a:ext cx="9144000" cy="6825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2492896"/>
            <a:ext cx="7416824" cy="2088232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за внимание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6938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Логоритмика. Примерный практический материал\речевые игры\dom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494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Логоритмика. Примерный практический материал\речевые игры\groz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469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Логоритмика. Примерный практический материал\речевые игры\le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132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Логоритмика. Примерный практический материал\речевые игры\my_poydem_v_ogor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600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Логоритмика. Примерный практический материал\речевые игры\progul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679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Логоритмика. Примерный практический материал\речевые игры\progulka_v_zoopa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24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Логоритмика. Примерный практический материал\речевые игры\vesnu_vstrech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812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Логоритмика. Примерный практический материал\речевые игры\vremya_goda_os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6228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512</Words>
  <Application>Microsoft Office PowerPoint</Application>
  <PresentationFormat>Экран (4:3)</PresentationFormat>
  <Paragraphs>90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Val_ASUS</cp:lastModifiedBy>
  <cp:revision>8</cp:revision>
  <dcterms:created xsi:type="dcterms:W3CDTF">2022-02-26T14:31:46Z</dcterms:created>
  <dcterms:modified xsi:type="dcterms:W3CDTF">2022-09-12T19:55:55Z</dcterms:modified>
</cp:coreProperties>
</file>