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5" r:id="rId7"/>
    <p:sldId id="261" r:id="rId8"/>
    <p:sldId id="262" r:id="rId9"/>
    <p:sldId id="276" r:id="rId10"/>
    <p:sldId id="274" r:id="rId11"/>
    <p:sldId id="263" r:id="rId12"/>
    <p:sldId id="264" r:id="rId13"/>
    <p:sldId id="265" r:id="rId14"/>
    <p:sldId id="266" r:id="rId15"/>
    <p:sldId id="267" r:id="rId16"/>
    <p:sldId id="273" r:id="rId17"/>
    <p:sldId id="272" r:id="rId18"/>
  </p:sldIdLst>
  <p:sldSz cx="18288000" cy="10287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lear Sans Regular Bold" panose="020B0604020202020204" charset="0"/>
      <p:regular r:id="rId23"/>
    </p:embeddedFont>
    <p:embeddedFont>
      <p:font typeface="Mak Bold" panose="020B0604020202020204" charset="0"/>
      <p:regular r:id="rId24"/>
    </p:embeddedFont>
    <p:embeddedFont>
      <p:font typeface="Mak" panose="020B0604020202020204" charset="0"/>
      <p:regular r:id="rId25"/>
    </p:embeddedFont>
    <p:embeddedFont>
      <p:font typeface="Clear Sans Regular" panose="020B0604020202020204" charset="0"/>
      <p:regular r:id="rId26"/>
    </p:embeddedFont>
    <p:embeddedFont>
      <p:font typeface="Roboto Mono Regular" panose="020B0604020202020204" charset="0"/>
      <p:regular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7" d="100"/>
          <a:sy n="47" d="100"/>
        </p:scale>
        <p:origin x="69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png"/><Relationship Id="rId12" Type="http://schemas.openxmlformats.org/officeDocument/2006/relationships/image" Target="../media/image28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15" Type="http://schemas.openxmlformats.org/officeDocument/2006/relationships/image" Target="../media/image24.jpg"/><Relationship Id="rId4" Type="http://schemas.openxmlformats.org/officeDocument/2006/relationships/image" Target="../media/image3.svg"/><Relationship Id="rId14" Type="http://schemas.openxmlformats.org/officeDocument/2006/relationships/image" Target="../media/image30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12" Type="http://schemas.openxmlformats.org/officeDocument/2006/relationships/image" Target="../media/image19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11" Type="http://schemas.openxmlformats.org/officeDocument/2006/relationships/image" Target="../media/image13.png"/><Relationship Id="rId5" Type="http://schemas.openxmlformats.org/officeDocument/2006/relationships/image" Target="../media/image25.png"/><Relationship Id="rId10" Type="http://schemas.openxmlformats.org/officeDocument/2006/relationships/image" Target="../media/image17.svg"/><Relationship Id="rId4" Type="http://schemas.openxmlformats.org/officeDocument/2006/relationships/image" Target="../media/image3.svg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12" Type="http://schemas.openxmlformats.org/officeDocument/2006/relationships/image" Target="../media/image19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11" Type="http://schemas.openxmlformats.org/officeDocument/2006/relationships/image" Target="../media/image13.png"/><Relationship Id="rId5" Type="http://schemas.openxmlformats.org/officeDocument/2006/relationships/image" Target="../media/image25.png"/><Relationship Id="rId10" Type="http://schemas.openxmlformats.org/officeDocument/2006/relationships/image" Target="../media/image17.svg"/><Relationship Id="rId4" Type="http://schemas.openxmlformats.org/officeDocument/2006/relationships/image" Target="../media/image3.svg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png"/><Relationship Id="rId12" Type="http://schemas.openxmlformats.org/officeDocument/2006/relationships/image" Target="../media/image28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3.svg"/><Relationship Id="rId14" Type="http://schemas.openxmlformats.org/officeDocument/2006/relationships/image" Target="../media/image30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3.png"/><Relationship Id="rId7" Type="http://schemas.openxmlformats.org/officeDocument/2006/relationships/image" Target="../media/image3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10.svg"/><Relationship Id="rId3" Type="http://schemas.openxmlformats.org/officeDocument/2006/relationships/image" Target="../media/image3.png"/><Relationship Id="rId7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8.svg"/><Relationship Id="rId4" Type="http://schemas.openxmlformats.org/officeDocument/2006/relationships/image" Target="../media/image27.png"/><Relationship Id="rId14" Type="http://schemas.openxmlformats.org/officeDocument/2006/relationships/image" Target="../media/image3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8.sv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9.png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1.png"/><Relationship Id="rId10" Type="http://schemas.openxmlformats.org/officeDocument/2006/relationships/image" Target="../media/image19.svg"/><Relationship Id="rId4" Type="http://schemas.openxmlformats.org/officeDocument/2006/relationships/image" Target="../media/image3.sv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1.png"/><Relationship Id="rId10" Type="http://schemas.openxmlformats.org/officeDocument/2006/relationships/image" Target="../media/image19.svg"/><Relationship Id="rId4" Type="http://schemas.openxmlformats.org/officeDocument/2006/relationships/image" Target="../media/image3.sv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9.png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12" Type="http://schemas.openxmlformats.org/officeDocument/2006/relationships/image" Target="../media/image25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0" Type="http://schemas.openxmlformats.org/officeDocument/2006/relationships/image" Target="../media/image5.png"/><Relationship Id="rId4" Type="http://schemas.openxmlformats.org/officeDocument/2006/relationships/image" Target="../media/image3.sv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0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9.png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12" Type="http://schemas.openxmlformats.org/officeDocument/2006/relationships/image" Target="../media/image25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0" Type="http://schemas.openxmlformats.org/officeDocument/2006/relationships/image" Target="../media/image5.png"/><Relationship Id="rId4" Type="http://schemas.openxmlformats.org/officeDocument/2006/relationships/image" Target="../media/image3.sv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981075"/>
            <a:ext cx="3933043" cy="405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Clear Sans Regular"/>
              </a:rPr>
              <a:t>16 сентября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-6630706">
            <a:off x="9789224" y="2334341"/>
            <a:ext cx="5000753" cy="484618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2888" r="2888"/>
          <a:stretch>
            <a:fillRect/>
          </a:stretch>
        </p:blipFill>
        <p:spPr>
          <a:xfrm rot="-5514009">
            <a:off x="5133057" y="854861"/>
            <a:ext cx="6084290" cy="8726180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5645823" y="3659352"/>
            <a:ext cx="5536257" cy="3404099"/>
            <a:chOff x="0" y="0"/>
            <a:chExt cx="7381677" cy="4538799"/>
          </a:xfrm>
        </p:grpSpPr>
        <p:sp>
          <p:nvSpPr>
            <p:cNvPr id="7" name="AutoShape 7"/>
            <p:cNvSpPr/>
            <p:nvPr/>
          </p:nvSpPr>
          <p:spPr>
            <a:xfrm>
              <a:off x="0" y="0"/>
              <a:ext cx="7381677" cy="2086008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02754" y="2285515"/>
              <a:ext cx="6878923" cy="2256007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480750" y="19386"/>
              <a:ext cx="6420177" cy="1618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457"/>
                </a:lnSpc>
              </a:pPr>
              <a:r>
                <a:rPr lang="en-US" sz="7688" spc="-76">
                  <a:solidFill>
                    <a:srgbClr val="FFFFFF"/>
                  </a:solidFill>
                  <a:latin typeface="Mak"/>
                </a:rPr>
                <a:t>урок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32127" y="2275393"/>
              <a:ext cx="6420177" cy="12763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600"/>
                </a:lnSpc>
              </a:pPr>
              <a:r>
                <a:rPr lang="en-US" sz="6000" spc="-60">
                  <a:solidFill>
                    <a:srgbClr val="FFFFFF"/>
                  </a:solidFill>
                  <a:latin typeface="Mak"/>
                </a:rPr>
                <a:t>Математики</a:t>
              </a:r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183673">
            <a:off x="12087426" y="6393196"/>
            <a:ext cx="2424849" cy="238995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-1495375">
            <a:off x="11953017" y="6421786"/>
            <a:ext cx="1093111" cy="371202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 rot="183673">
            <a:off x="12421124" y="7207175"/>
            <a:ext cx="1834103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559"/>
              </a:lnSpc>
            </a:pPr>
            <a:r>
              <a:rPr lang="en-US" sz="1299">
                <a:solidFill>
                  <a:srgbClr val="000000"/>
                </a:solidFill>
                <a:latin typeface="Roboto Mono Regular"/>
              </a:rPr>
              <a:t>Не переставай стараться</a:t>
            </a:r>
          </a:p>
          <a:p>
            <a:pPr algn="r">
              <a:lnSpc>
                <a:spcPts val="1559"/>
              </a:lnSpc>
            </a:pPr>
            <a:r>
              <a:rPr lang="en-US" sz="1299">
                <a:solidFill>
                  <a:srgbClr val="000000"/>
                </a:solidFill>
                <a:latin typeface="Roboto Mono Regular"/>
              </a:rPr>
              <a:t>И ты всего добьёшься.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-6630706">
            <a:off x="-154" y="2403608"/>
            <a:ext cx="5000753" cy="48461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-407132" y="3843243"/>
            <a:ext cx="19149227" cy="5983128"/>
          </a:xfrm>
          <a:prstGeom prst="rect">
            <a:avLst/>
          </a:prstGeom>
          <a:solidFill>
            <a:srgbClr val="E0D2EF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3215950">
            <a:off x="-232859" y="-990495"/>
            <a:ext cx="4456085" cy="4318351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1043772" y="1028700"/>
            <a:ext cx="8405028" cy="1086637"/>
            <a:chOff x="0" y="0"/>
            <a:chExt cx="11206704" cy="1448849"/>
          </a:xfrm>
        </p:grpSpPr>
        <p:sp>
          <p:nvSpPr>
            <p:cNvPr id="6" name="AutoShape 6"/>
            <p:cNvSpPr/>
            <p:nvPr/>
          </p:nvSpPr>
          <p:spPr>
            <a:xfrm>
              <a:off x="0" y="0"/>
              <a:ext cx="11206704" cy="1448849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317717" y="23435"/>
              <a:ext cx="10888987" cy="12140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>
                <a:lnSpc>
                  <a:spcPts val="7142"/>
                </a:lnSpc>
                <a:spcBef>
                  <a:spcPct val="0"/>
                </a:spcBef>
              </a:pPr>
              <a:r>
                <a:rPr lang="ru-RU" sz="5102" dirty="0" smtClean="0">
                  <a:solidFill>
                    <a:srgbClr val="FFFFFF"/>
                  </a:solidFill>
                  <a:latin typeface="Mak"/>
                </a:rPr>
                <a:t>Цифра 3</a:t>
              </a:r>
              <a:endParaRPr lang="en-US" sz="5102" dirty="0">
                <a:solidFill>
                  <a:srgbClr val="FFFFFF"/>
                </a:solidFill>
                <a:latin typeface="Mak"/>
              </a:endParaRPr>
            </a:p>
          </p:txBody>
        </p:sp>
      </p:grpSp>
      <p:sp>
        <p:nvSpPr>
          <p:cNvPr id="27" name="TextBox 27"/>
          <p:cNvSpPr txBox="1"/>
          <p:nvPr/>
        </p:nvSpPr>
        <p:spPr>
          <a:xfrm rot="21493303">
            <a:off x="14437144" y="1744764"/>
            <a:ext cx="847095" cy="1667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0"/>
              </a:lnSpc>
            </a:pPr>
            <a:endParaRPr lang="en-US" sz="1200" dirty="0">
              <a:solidFill>
                <a:srgbClr val="000000"/>
              </a:solidFill>
              <a:latin typeface="Roboto Mono Regular"/>
            </a:endParaRPr>
          </a:p>
        </p:txBody>
      </p:sp>
      <p:pic>
        <p:nvPicPr>
          <p:cNvPr id="32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-687324">
            <a:off x="10714433" y="6536902"/>
            <a:ext cx="748358" cy="663998"/>
          </a:xfrm>
          <a:prstGeom prst="rect">
            <a:avLst/>
          </a:prstGeom>
        </p:spPr>
      </p:pic>
      <p:pic>
        <p:nvPicPr>
          <p:cNvPr id="33" name="Picture 3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350731">
            <a:off x="16517085" y="727462"/>
            <a:ext cx="994546" cy="88243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12" t="23750" r="18125"/>
          <a:stretch/>
        </p:blipFill>
        <p:spPr>
          <a:xfrm>
            <a:off x="5029860" y="1421441"/>
            <a:ext cx="10256761" cy="8812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97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3215950">
            <a:off x="-515220" y="-1130476"/>
            <a:ext cx="4456085" cy="4318351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-407132" y="3554281"/>
            <a:ext cx="19149227" cy="6272090"/>
          </a:xfrm>
          <a:prstGeom prst="rect">
            <a:avLst/>
          </a:prstGeom>
          <a:solidFill>
            <a:srgbClr val="E0D2EF"/>
          </a:solidFill>
        </p:spPr>
      </p:sp>
      <p:grpSp>
        <p:nvGrpSpPr>
          <p:cNvPr id="5" name="Group 5"/>
          <p:cNvGrpSpPr/>
          <p:nvPr/>
        </p:nvGrpSpPr>
        <p:grpSpPr>
          <a:xfrm>
            <a:off x="15506813" y="858852"/>
            <a:ext cx="1115016" cy="1079106"/>
            <a:chOff x="0" y="0"/>
            <a:chExt cx="1486688" cy="1438809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/>
            <a:stretch>
              <a:fillRect/>
            </a:stretch>
          </p:blipFill>
          <p:spPr>
            <a:xfrm rot="-10276163">
              <a:off x="87594" y="92269"/>
              <a:ext cx="1311500" cy="1254271"/>
            </a:xfrm>
            <a:prstGeom prst="rect">
              <a:avLst/>
            </a:prstGeom>
          </p:spPr>
        </p:pic>
        <p:sp>
          <p:nvSpPr>
            <p:cNvPr id="7" name="TextBox 7"/>
            <p:cNvSpPr txBox="1"/>
            <p:nvPr/>
          </p:nvSpPr>
          <p:spPr>
            <a:xfrm>
              <a:off x="367417" y="192653"/>
              <a:ext cx="703485" cy="9660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638"/>
                </a:lnSpc>
                <a:spcBef>
                  <a:spcPct val="0"/>
                </a:spcBef>
              </a:pPr>
              <a:r>
                <a:rPr lang="en-US" sz="4027">
                  <a:solidFill>
                    <a:srgbClr val="FFFFFF"/>
                  </a:solidFill>
                  <a:latin typeface="Mak Bold"/>
                </a:rPr>
                <a:t>3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028700" y="3554281"/>
            <a:ext cx="1984261" cy="313604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3335446" y="3554281"/>
            <a:ext cx="1984261" cy="313604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7730786" y="3575477"/>
            <a:ext cx="1984261" cy="313604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3991994" y="3575477"/>
            <a:ext cx="1984261" cy="313604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1746241" y="3554281"/>
            <a:ext cx="1984261" cy="313604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6233430" y="3575477"/>
            <a:ext cx="1984261" cy="313604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5635802" y="4286399"/>
            <a:ext cx="1778890" cy="1714203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9866449" y="5023275"/>
            <a:ext cx="1728390" cy="977326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9355346" y="1100355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1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1746241" y="1102220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3210416" y="2263329"/>
            <a:ext cx="5531679" cy="946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41"/>
              </a:lnSpc>
            </a:pPr>
            <a:r>
              <a:rPr lang="en-US" sz="6099">
                <a:solidFill>
                  <a:srgbClr val="000000"/>
                </a:solidFill>
                <a:latin typeface="Clear Sans Regular"/>
              </a:rPr>
              <a:t>2 да 1- это 3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3215950">
            <a:off x="-515220" y="-1130476"/>
            <a:ext cx="4456085" cy="4318351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-407132" y="3554281"/>
            <a:ext cx="19149227" cy="6272090"/>
          </a:xfrm>
          <a:prstGeom prst="rect">
            <a:avLst/>
          </a:prstGeom>
          <a:solidFill>
            <a:srgbClr val="E0D2EF"/>
          </a:solidFill>
        </p:spPr>
      </p:sp>
      <p:grpSp>
        <p:nvGrpSpPr>
          <p:cNvPr id="5" name="Group 5"/>
          <p:cNvGrpSpPr/>
          <p:nvPr/>
        </p:nvGrpSpPr>
        <p:grpSpPr>
          <a:xfrm>
            <a:off x="15506813" y="858852"/>
            <a:ext cx="1115016" cy="1079106"/>
            <a:chOff x="0" y="0"/>
            <a:chExt cx="1486688" cy="1438809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/>
            <a:stretch>
              <a:fillRect/>
            </a:stretch>
          </p:blipFill>
          <p:spPr>
            <a:xfrm rot="-10276163">
              <a:off x="87594" y="92269"/>
              <a:ext cx="1311500" cy="1254271"/>
            </a:xfrm>
            <a:prstGeom prst="rect">
              <a:avLst/>
            </a:prstGeom>
          </p:spPr>
        </p:pic>
        <p:sp>
          <p:nvSpPr>
            <p:cNvPr id="7" name="TextBox 7"/>
            <p:cNvSpPr txBox="1"/>
            <p:nvPr/>
          </p:nvSpPr>
          <p:spPr>
            <a:xfrm>
              <a:off x="367417" y="192653"/>
              <a:ext cx="703485" cy="9660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638"/>
                </a:lnSpc>
                <a:spcBef>
                  <a:spcPct val="0"/>
                </a:spcBef>
              </a:pPr>
              <a:r>
                <a:rPr lang="en-US" sz="4027">
                  <a:solidFill>
                    <a:srgbClr val="FFFFFF"/>
                  </a:solidFill>
                  <a:latin typeface="Mak Bold"/>
                </a:rPr>
                <a:t>3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028700" y="3554281"/>
            <a:ext cx="1984261" cy="313604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5489350" y="3575477"/>
            <a:ext cx="1984261" cy="313604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7730786" y="3575477"/>
            <a:ext cx="1984261" cy="313604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3991994" y="3575477"/>
            <a:ext cx="1984261" cy="313604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1746241" y="3554281"/>
            <a:ext cx="1984261" cy="313604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6233430" y="3575477"/>
            <a:ext cx="1984261" cy="313604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94500">
            <a:off x="3361711" y="4286399"/>
            <a:ext cx="1778890" cy="1714203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9866449" y="5023275"/>
            <a:ext cx="1728390" cy="977326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9355346" y="1100355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1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1746241" y="1102220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3210416" y="2263329"/>
            <a:ext cx="5531679" cy="946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41"/>
              </a:lnSpc>
            </a:pPr>
            <a:r>
              <a:rPr lang="en-US" sz="6099">
                <a:solidFill>
                  <a:srgbClr val="000000"/>
                </a:solidFill>
                <a:latin typeface="Clear Sans Regular"/>
              </a:rPr>
              <a:t>1да 2 - это 3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-407132" y="3843243"/>
            <a:ext cx="19149227" cy="5983128"/>
          </a:xfrm>
          <a:prstGeom prst="rect">
            <a:avLst/>
          </a:prstGeom>
          <a:solidFill>
            <a:srgbClr val="E0D2EF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3215950">
            <a:off x="-232859" y="-990495"/>
            <a:ext cx="4456085" cy="4318351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3116246" y="4584964"/>
            <a:ext cx="8405028" cy="1086637"/>
            <a:chOff x="0" y="0"/>
            <a:chExt cx="11206704" cy="1448849"/>
          </a:xfrm>
        </p:grpSpPr>
        <p:sp>
          <p:nvSpPr>
            <p:cNvPr id="6" name="AutoShape 6"/>
            <p:cNvSpPr/>
            <p:nvPr/>
          </p:nvSpPr>
          <p:spPr>
            <a:xfrm>
              <a:off x="0" y="0"/>
              <a:ext cx="11206704" cy="1448849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317717" y="23435"/>
              <a:ext cx="10888987" cy="12140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>
                <a:lnSpc>
                  <a:spcPts val="7142"/>
                </a:lnSpc>
                <a:spcBef>
                  <a:spcPct val="0"/>
                </a:spcBef>
              </a:pPr>
              <a:r>
                <a:rPr lang="en-US" sz="5102" dirty="0" err="1" smtClean="0">
                  <a:solidFill>
                    <a:srgbClr val="FFFFFF"/>
                  </a:solidFill>
                  <a:latin typeface="Mak"/>
                </a:rPr>
                <a:t>Ра</a:t>
              </a:r>
              <a:r>
                <a:rPr lang="ru-RU" sz="5102" dirty="0" smtClean="0">
                  <a:solidFill>
                    <a:srgbClr val="FFFFFF"/>
                  </a:solidFill>
                  <a:latin typeface="Mak"/>
                </a:rPr>
                <a:t>бота с учебником</a:t>
              </a:r>
              <a:endParaRPr lang="en-US" sz="5102" dirty="0">
                <a:solidFill>
                  <a:srgbClr val="FFFFFF"/>
                </a:solidFill>
                <a:latin typeface="Mak"/>
              </a:endParaRPr>
            </a:p>
          </p:txBody>
        </p:sp>
      </p:grpSp>
      <p:sp>
        <p:nvSpPr>
          <p:cNvPr id="27" name="TextBox 27"/>
          <p:cNvSpPr txBox="1"/>
          <p:nvPr/>
        </p:nvSpPr>
        <p:spPr>
          <a:xfrm rot="21493303">
            <a:off x="14437144" y="1744764"/>
            <a:ext cx="847095" cy="1667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0"/>
              </a:lnSpc>
            </a:pPr>
            <a:endParaRPr lang="en-US" sz="1200" dirty="0">
              <a:solidFill>
                <a:srgbClr val="000000"/>
              </a:solidFill>
              <a:latin typeface="Roboto Mono Regular"/>
            </a:endParaRPr>
          </a:p>
        </p:txBody>
      </p:sp>
      <p:pic>
        <p:nvPicPr>
          <p:cNvPr id="32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-687324">
            <a:off x="10714433" y="6536902"/>
            <a:ext cx="748358" cy="663998"/>
          </a:xfrm>
          <a:prstGeom prst="rect">
            <a:avLst/>
          </a:prstGeom>
        </p:spPr>
      </p:pic>
      <p:pic>
        <p:nvPicPr>
          <p:cNvPr id="33" name="Picture 3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350731">
            <a:off x="12912795" y="6027985"/>
            <a:ext cx="994546" cy="88243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2888" r="2888"/>
          <a:stretch>
            <a:fillRect/>
          </a:stretch>
        </p:blipFill>
        <p:spPr>
          <a:xfrm rot="-5262563">
            <a:off x="6101855" y="780410"/>
            <a:ext cx="6084290" cy="872618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5880138" y="4289380"/>
            <a:ext cx="6853759" cy="1708241"/>
            <a:chOff x="0" y="0"/>
            <a:chExt cx="9138345" cy="2277654"/>
          </a:xfrm>
        </p:grpSpPr>
        <p:sp>
          <p:nvSpPr>
            <p:cNvPr id="5" name="AutoShape 5"/>
            <p:cNvSpPr/>
            <p:nvPr/>
          </p:nvSpPr>
          <p:spPr>
            <a:xfrm rot="82336">
              <a:off x="23369" y="108570"/>
              <a:ext cx="9091606" cy="2060514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6" name="TextBox 6"/>
            <p:cNvSpPr txBox="1"/>
            <p:nvPr/>
          </p:nvSpPr>
          <p:spPr>
            <a:xfrm rot="82336">
              <a:off x="341306" y="302607"/>
              <a:ext cx="8524412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576"/>
                </a:lnSpc>
              </a:pPr>
              <a:r>
                <a:rPr lang="en-US" sz="7796" spc="-77">
                  <a:solidFill>
                    <a:srgbClr val="FFFFFF"/>
                  </a:solidFill>
                  <a:latin typeface="Mak"/>
                </a:rPr>
                <a:t>Начнем!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215685" y="6698516"/>
            <a:ext cx="2182665" cy="2166918"/>
            <a:chOff x="0" y="0"/>
            <a:chExt cx="2910220" cy="2889224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rot="-228722">
              <a:off x="82880" y="224668"/>
              <a:ext cx="2618052" cy="2580382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2107769">
              <a:off x="1722190" y="303061"/>
              <a:ext cx="1180206" cy="400778"/>
            </a:xfrm>
            <a:prstGeom prst="rect">
              <a:avLst/>
            </a:prstGeom>
          </p:spPr>
        </p:pic>
        <p:sp>
          <p:nvSpPr>
            <p:cNvPr id="10" name="TextBox 10"/>
            <p:cNvSpPr txBox="1"/>
            <p:nvPr/>
          </p:nvSpPr>
          <p:spPr>
            <a:xfrm rot="-228722">
              <a:off x="548302" y="803936"/>
              <a:ext cx="1721320" cy="14621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19"/>
                </a:lnSpc>
              </a:pPr>
              <a:r>
                <a:rPr lang="en-US" sz="2684">
                  <a:solidFill>
                    <a:srgbClr val="000000"/>
                  </a:solidFill>
                  <a:latin typeface="Roboto Mono Regular"/>
                </a:rPr>
                <a:t>Вы готовы?</a:t>
              </a:r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6630706">
            <a:off x="13499850" y="-284234"/>
            <a:ext cx="5000753" cy="484618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6630706">
            <a:off x="-983169" y="6610190"/>
            <a:ext cx="5000753" cy="484618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2888" r="2888"/>
          <a:stretch>
            <a:fillRect/>
          </a:stretch>
        </p:blipFill>
        <p:spPr>
          <a:xfrm rot="-5262563">
            <a:off x="1439047" y="-878672"/>
            <a:ext cx="6084290" cy="872618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5396836" y="7464506"/>
            <a:ext cx="2182665" cy="2166918"/>
            <a:chOff x="0" y="0"/>
            <a:chExt cx="2910220" cy="2889224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rot="-228722">
              <a:off x="82880" y="224668"/>
              <a:ext cx="2618052" cy="2580382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2107769">
              <a:off x="1722190" y="303061"/>
              <a:ext cx="1180206" cy="400778"/>
            </a:xfrm>
            <a:prstGeom prst="rect">
              <a:avLst/>
            </a:prstGeom>
          </p:spPr>
        </p:pic>
        <p:sp>
          <p:nvSpPr>
            <p:cNvPr id="7" name="TextBox 7"/>
            <p:cNvSpPr txBox="1"/>
            <p:nvPr/>
          </p:nvSpPr>
          <p:spPr>
            <a:xfrm rot="-228722">
              <a:off x="548302" y="826262"/>
              <a:ext cx="1721320" cy="14175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19"/>
                </a:lnSpc>
              </a:pPr>
              <a:r>
                <a:rPr lang="en-US" sz="2684">
                  <a:solidFill>
                    <a:srgbClr val="000000"/>
                  </a:solidFill>
                  <a:latin typeface="Roboto Mono Regular"/>
                </a:rPr>
                <a:t>Держимосанку  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6630706">
            <a:off x="13499850" y="-284234"/>
            <a:ext cx="5000753" cy="484618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6630706">
            <a:off x="-983169" y="6610190"/>
            <a:ext cx="5000753" cy="484618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5280847" y="0"/>
            <a:ext cx="771525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762000" y="1226473"/>
            <a:ext cx="5482935" cy="2818286"/>
            <a:chOff x="484" y="2348"/>
            <a:chExt cx="7310580" cy="3757714"/>
          </a:xfrm>
        </p:grpSpPr>
        <p:sp>
          <p:nvSpPr>
            <p:cNvPr id="7" name="AutoShape 7"/>
            <p:cNvSpPr/>
            <p:nvPr/>
          </p:nvSpPr>
          <p:spPr>
            <a:xfrm rot="-36418">
              <a:off x="5622" y="1341026"/>
              <a:ext cx="5736073" cy="1091741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8" name="TextBox 8"/>
            <p:cNvSpPr txBox="1"/>
            <p:nvPr/>
          </p:nvSpPr>
          <p:spPr>
            <a:xfrm rot="67719">
              <a:off x="391335" y="1326017"/>
              <a:ext cx="5112134" cy="10686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6248"/>
                </a:lnSpc>
                <a:spcBef>
                  <a:spcPct val="0"/>
                </a:spcBef>
              </a:pPr>
              <a:r>
                <a:rPr lang="ru-RU" sz="4463" dirty="0" smtClean="0">
                  <a:solidFill>
                    <a:srgbClr val="FFFFFF"/>
                  </a:solidFill>
                  <a:latin typeface="Mak"/>
                </a:rPr>
                <a:t>работу</a:t>
              </a:r>
              <a:endParaRPr lang="en-US" sz="4463" dirty="0">
                <a:solidFill>
                  <a:srgbClr val="FFFFFF"/>
                </a:solidFill>
                <a:latin typeface="Mak"/>
              </a:endParaRPr>
            </a:p>
          </p:txBody>
        </p:sp>
        <p:sp>
          <p:nvSpPr>
            <p:cNvPr id="9" name="AutoShape 9"/>
            <p:cNvSpPr/>
            <p:nvPr/>
          </p:nvSpPr>
          <p:spPr>
            <a:xfrm>
              <a:off x="14860" y="2668321"/>
              <a:ext cx="7296204" cy="1091741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417423" y="2683286"/>
              <a:ext cx="6733175" cy="10686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6248"/>
                </a:lnSpc>
                <a:spcBef>
                  <a:spcPct val="0"/>
                </a:spcBef>
              </a:pPr>
              <a:r>
                <a:rPr lang="ru-RU" sz="4463" dirty="0">
                  <a:solidFill>
                    <a:srgbClr val="FFFFFF"/>
                  </a:solidFill>
                  <a:latin typeface="Mak"/>
                </a:rPr>
                <a:t>н</a:t>
              </a:r>
              <a:r>
                <a:rPr lang="ru-RU" sz="4463" dirty="0" smtClean="0">
                  <a:solidFill>
                    <a:srgbClr val="FFFFFF"/>
                  </a:solidFill>
                  <a:latin typeface="Mak"/>
                </a:rPr>
                <a:t>а уроке</a:t>
              </a:r>
              <a:endParaRPr lang="en-US" sz="4463" dirty="0">
                <a:solidFill>
                  <a:srgbClr val="FFFFFF"/>
                </a:solidFill>
                <a:latin typeface="Mak"/>
              </a:endParaRPr>
            </a:p>
          </p:txBody>
        </p:sp>
        <p:sp>
          <p:nvSpPr>
            <p:cNvPr id="11" name="AutoShape 11"/>
            <p:cNvSpPr/>
            <p:nvPr/>
          </p:nvSpPr>
          <p:spPr>
            <a:xfrm rot="3054">
              <a:off x="484" y="2348"/>
              <a:ext cx="5286161" cy="1091741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12" name="TextBox 12"/>
            <p:cNvSpPr txBox="1"/>
            <p:nvPr/>
          </p:nvSpPr>
          <p:spPr>
            <a:xfrm rot="107192">
              <a:off x="376989" y="11481"/>
              <a:ext cx="4484471" cy="9575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5598"/>
                </a:lnSpc>
                <a:spcBef>
                  <a:spcPct val="0"/>
                </a:spcBef>
              </a:pPr>
              <a:r>
                <a:rPr lang="ru-RU" sz="3999" dirty="0" smtClean="0">
                  <a:solidFill>
                    <a:srgbClr val="FFFFFF"/>
                  </a:solidFill>
                  <a:latin typeface="Mak"/>
                </a:rPr>
                <a:t>Оцени</a:t>
              </a:r>
              <a:endParaRPr lang="en-US" sz="3999" dirty="0">
                <a:solidFill>
                  <a:srgbClr val="FFFFFF"/>
                </a:solidFill>
                <a:latin typeface="Mak"/>
              </a:endParaRPr>
            </a:p>
          </p:txBody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3"/>
          <a:srcRect l="2888" r="2888"/>
          <a:stretch>
            <a:fillRect/>
          </a:stretch>
        </p:blipFill>
        <p:spPr>
          <a:xfrm rot="-5514009">
            <a:off x="7577098" y="-642624"/>
            <a:ext cx="5523805" cy="7922323"/>
          </a:xfrm>
          <a:prstGeom prst="rect">
            <a:avLst/>
          </a:prstGeom>
        </p:spPr>
      </p:pic>
      <p:grpSp>
        <p:nvGrpSpPr>
          <p:cNvPr id="14" name="Group 14"/>
          <p:cNvGrpSpPr/>
          <p:nvPr/>
        </p:nvGrpSpPr>
        <p:grpSpPr>
          <a:xfrm>
            <a:off x="8468324" y="3225953"/>
            <a:ext cx="3714299" cy="982407"/>
            <a:chOff x="0" y="0"/>
            <a:chExt cx="4952399" cy="1309876"/>
          </a:xfrm>
        </p:grpSpPr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 rot="-10276163">
              <a:off x="63610" y="246408"/>
              <a:ext cx="952394" cy="910835"/>
            </a:xfrm>
            <a:prstGeom prst="rect">
              <a:avLst/>
            </a:prstGeom>
          </p:spPr>
        </p:pic>
        <p:sp>
          <p:nvSpPr>
            <p:cNvPr id="16" name="TextBox 16"/>
            <p:cNvSpPr txBox="1"/>
            <p:nvPr/>
          </p:nvSpPr>
          <p:spPr>
            <a:xfrm>
              <a:off x="266813" y="325202"/>
              <a:ext cx="510862" cy="70261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094"/>
                </a:lnSpc>
                <a:spcBef>
                  <a:spcPct val="0"/>
                </a:spcBef>
              </a:pPr>
              <a:r>
                <a:rPr lang="en-US" sz="2924">
                  <a:solidFill>
                    <a:srgbClr val="FFFFFF"/>
                  </a:solidFill>
                  <a:latin typeface="Mak Bold"/>
                </a:rPr>
                <a:t>1</a:t>
              </a:r>
            </a:p>
          </p:txBody>
        </p:sp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 rot="3154569">
              <a:off x="2056458" y="199520"/>
              <a:ext cx="952394" cy="910835"/>
            </a:xfrm>
            <a:prstGeom prst="rect">
              <a:avLst/>
            </a:prstGeom>
          </p:spPr>
        </p:pic>
        <p:sp>
          <p:nvSpPr>
            <p:cNvPr id="18" name="TextBox 18"/>
            <p:cNvSpPr txBox="1"/>
            <p:nvPr/>
          </p:nvSpPr>
          <p:spPr>
            <a:xfrm>
              <a:off x="2262745" y="295673"/>
              <a:ext cx="510862" cy="70261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094"/>
                </a:lnSpc>
                <a:spcBef>
                  <a:spcPct val="0"/>
                </a:spcBef>
              </a:pPr>
              <a:r>
                <a:rPr lang="en-US" sz="2924">
                  <a:solidFill>
                    <a:srgbClr val="FFFFFF"/>
                  </a:solidFill>
                  <a:latin typeface="Mak Bold"/>
                </a:rPr>
                <a:t>2</a:t>
              </a:r>
            </a:p>
          </p:txBody>
        </p:sp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 rot="-6623940">
              <a:off x="3883363" y="149655"/>
              <a:ext cx="952394" cy="910835"/>
            </a:xfrm>
            <a:prstGeom prst="rect">
              <a:avLst/>
            </a:prstGeom>
          </p:spPr>
        </p:pic>
        <p:sp>
          <p:nvSpPr>
            <p:cNvPr id="20" name="TextBox 20"/>
            <p:cNvSpPr txBox="1"/>
            <p:nvPr/>
          </p:nvSpPr>
          <p:spPr>
            <a:xfrm>
              <a:off x="4104129" y="254910"/>
              <a:ext cx="510862" cy="70261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094"/>
                </a:lnSpc>
                <a:spcBef>
                  <a:spcPct val="0"/>
                </a:spcBef>
              </a:pPr>
              <a:r>
                <a:rPr lang="en-US" sz="2924">
                  <a:solidFill>
                    <a:srgbClr val="FFFFFF"/>
                  </a:solidFill>
                  <a:latin typeface="Mak Bold"/>
                </a:rPr>
                <a:t>3</a:t>
              </a:r>
            </a:p>
          </p:txBody>
        </p:sp>
      </p:grpSp>
      <p:pic>
        <p:nvPicPr>
          <p:cNvPr id="37" name="Picture 3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9679097" y="1543433"/>
            <a:ext cx="663775" cy="690982"/>
          </a:xfrm>
          <a:prstGeom prst="rect">
            <a:avLst/>
          </a:prstGeom>
        </p:spPr>
      </p:pic>
      <p:pic>
        <p:nvPicPr>
          <p:cNvPr id="38" name="Picture 3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0946368" y="1505952"/>
            <a:ext cx="663775" cy="690982"/>
          </a:xfrm>
          <a:prstGeom prst="rect">
            <a:avLst/>
          </a:prstGeom>
        </p:spPr>
      </p:pic>
      <p:pic>
        <p:nvPicPr>
          <p:cNvPr id="39" name="Picture 3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-139498">
            <a:off x="7795767" y="1856496"/>
            <a:ext cx="1411548" cy="442661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005" y="4730462"/>
            <a:ext cx="12572345" cy="628617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3030820">
            <a:off x="2258726" y="4393347"/>
            <a:ext cx="5000753" cy="484618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l="2888" r="2888"/>
          <a:stretch>
            <a:fillRect/>
          </a:stretch>
        </p:blipFill>
        <p:spPr>
          <a:xfrm rot="-5514009">
            <a:off x="5352721" y="780410"/>
            <a:ext cx="6084290" cy="872618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 rot="-278779">
            <a:off x="5626738" y="3564454"/>
            <a:ext cx="5536257" cy="3441413"/>
            <a:chOff x="0" y="0"/>
            <a:chExt cx="7381677" cy="4588550"/>
          </a:xfrm>
        </p:grpSpPr>
        <p:sp>
          <p:nvSpPr>
            <p:cNvPr id="8" name="AutoShape 8"/>
            <p:cNvSpPr/>
            <p:nvPr/>
          </p:nvSpPr>
          <p:spPr>
            <a:xfrm>
              <a:off x="0" y="0"/>
              <a:ext cx="7381677" cy="2086008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502754" y="2285515"/>
              <a:ext cx="6878923" cy="2256007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480750" y="9861"/>
              <a:ext cx="6420177" cy="18047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409"/>
                </a:lnSpc>
              </a:pPr>
              <a:r>
                <a:rPr lang="en-US" sz="8553" spc="-85">
                  <a:solidFill>
                    <a:srgbClr val="FFFFFF"/>
                  </a:solidFill>
                  <a:latin typeface="Mak"/>
                </a:rPr>
                <a:t>Спасибо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32127" y="2246818"/>
              <a:ext cx="6420177" cy="23444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227"/>
                </a:lnSpc>
              </a:pPr>
              <a:r>
                <a:rPr lang="en-US" sz="11115" spc="-111">
                  <a:solidFill>
                    <a:srgbClr val="FFFFFF"/>
                  </a:solidFill>
                  <a:latin typeface="Mak"/>
                </a:rPr>
                <a:t>вам!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2018961" y="4127926"/>
            <a:ext cx="2246396" cy="2221634"/>
            <a:chOff x="0" y="0"/>
            <a:chExt cx="2995195" cy="2962178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455434">
              <a:off x="162162" y="164869"/>
              <a:ext cx="2670871" cy="263244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-10253255">
              <a:off x="1253043" y="92761"/>
              <a:ext cx="1204017" cy="408864"/>
            </a:xfrm>
            <a:prstGeom prst="rect">
              <a:avLst/>
            </a:prstGeom>
          </p:spPr>
        </p:pic>
        <p:sp>
          <p:nvSpPr>
            <p:cNvPr id="15" name="TextBox 15"/>
            <p:cNvSpPr txBox="1"/>
            <p:nvPr/>
          </p:nvSpPr>
          <p:spPr>
            <a:xfrm rot="455434">
              <a:off x="633662" y="927202"/>
              <a:ext cx="1756048" cy="11448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05"/>
                </a:lnSpc>
              </a:pPr>
              <a:endParaRPr/>
            </a:p>
            <a:p>
              <a:pPr algn="ctr">
                <a:lnSpc>
                  <a:spcPts val="2205"/>
                </a:lnSpc>
              </a:pPr>
              <a:r>
                <a:rPr lang="en-US" sz="2100">
                  <a:solidFill>
                    <a:srgbClr val="000000"/>
                  </a:solidFill>
                  <a:latin typeface="Roboto Mono Regular"/>
                </a:rPr>
                <a:t>Хорошего</a:t>
              </a:r>
            </a:p>
            <a:p>
              <a:pPr algn="ctr">
                <a:lnSpc>
                  <a:spcPts val="2205"/>
                </a:lnSpc>
              </a:pPr>
              <a:r>
                <a:rPr lang="en-US" sz="2100">
                  <a:solidFill>
                    <a:srgbClr val="000000"/>
                  </a:solidFill>
                  <a:latin typeface="Roboto Mono Regular"/>
                </a:rPr>
                <a:t>дня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3326257" y="981075"/>
            <a:ext cx="3933043" cy="405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Clear Sans Regular"/>
              </a:rPr>
              <a:t>16 сентября 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-10276163">
            <a:off x="4904911" y="6231144"/>
            <a:ext cx="2627088" cy="251245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5137735" y="5632100"/>
            <a:ext cx="2161441" cy="31199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3098"/>
              </a:lnSpc>
              <a:spcBef>
                <a:spcPct val="0"/>
              </a:spcBef>
            </a:pPr>
            <a:r>
              <a:rPr lang="en-US" sz="16498">
                <a:solidFill>
                  <a:srgbClr val="FFFFFF"/>
                </a:solidFill>
                <a:latin typeface="Mak Bold"/>
              </a:rPr>
              <a:t>1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2280888" y="2808100"/>
            <a:ext cx="5699778" cy="946613"/>
            <a:chOff x="0" y="0"/>
            <a:chExt cx="7599704" cy="1262150"/>
          </a:xfrm>
        </p:grpSpPr>
        <p:sp>
          <p:nvSpPr>
            <p:cNvPr id="7" name="AutoShape 7"/>
            <p:cNvSpPr/>
            <p:nvPr/>
          </p:nvSpPr>
          <p:spPr>
            <a:xfrm rot="-42073">
              <a:off x="6872" y="46377"/>
              <a:ext cx="7585961" cy="1169397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132564" y="51081"/>
              <a:ext cx="7167333" cy="11319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6693"/>
                </a:lnSpc>
                <a:spcBef>
                  <a:spcPct val="0"/>
                </a:spcBef>
              </a:pPr>
              <a:r>
                <a:rPr lang="en-US" sz="4780">
                  <a:solidFill>
                    <a:srgbClr val="FFFFFF"/>
                  </a:solidFill>
                  <a:latin typeface="Mak"/>
                </a:rPr>
                <a:t>Повторение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 rot="-217428">
            <a:off x="10307995" y="5939971"/>
            <a:ext cx="3197783" cy="3094798"/>
            <a:chOff x="0" y="0"/>
            <a:chExt cx="4263711" cy="4126397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/>
            <a:stretch>
              <a:fillRect/>
            </a:stretch>
          </p:blipFill>
          <p:spPr>
            <a:xfrm rot="-10276163" flipH="1" flipV="1">
              <a:off x="251213" y="264620"/>
              <a:ext cx="3761285" cy="3597156"/>
            </a:xfrm>
            <a:prstGeom prst="rect">
              <a:avLst/>
            </a:prstGeom>
          </p:spPr>
        </p:pic>
        <p:sp>
          <p:nvSpPr>
            <p:cNvPr id="11" name="TextBox 11"/>
            <p:cNvSpPr txBox="1"/>
            <p:nvPr/>
          </p:nvSpPr>
          <p:spPr>
            <a:xfrm>
              <a:off x="1053724" y="580012"/>
              <a:ext cx="2017544" cy="27706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16170"/>
                </a:lnSpc>
                <a:spcBef>
                  <a:spcPct val="0"/>
                </a:spcBef>
              </a:pPr>
              <a:r>
                <a:rPr lang="en-US" sz="11550">
                  <a:solidFill>
                    <a:srgbClr val="FFFFFF"/>
                  </a:solidFill>
                  <a:latin typeface="Mak Bold"/>
                </a:rPr>
                <a:t>2</a:t>
              </a:r>
            </a:p>
          </p:txBody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-6630706">
            <a:off x="9134243" y="-2115678"/>
            <a:ext cx="5000753" cy="4846184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3090716">
            <a:off x="3513615" y="4460321"/>
            <a:ext cx="2896257" cy="908266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8074612" y="7152010"/>
            <a:ext cx="2138777" cy="6707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3326257" y="981075"/>
            <a:ext cx="3933043" cy="405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Clear Sans Regular"/>
              </a:rPr>
              <a:t>16 сентября 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518677" y="307415"/>
            <a:ext cx="5699778" cy="946613"/>
            <a:chOff x="0" y="0"/>
            <a:chExt cx="7599704" cy="1262150"/>
          </a:xfrm>
        </p:grpSpPr>
        <p:sp>
          <p:nvSpPr>
            <p:cNvPr id="5" name="AutoShape 5"/>
            <p:cNvSpPr/>
            <p:nvPr/>
          </p:nvSpPr>
          <p:spPr>
            <a:xfrm rot="-42073">
              <a:off x="6872" y="46377"/>
              <a:ext cx="7585961" cy="1169397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132564" y="51081"/>
              <a:ext cx="7167333" cy="11319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6693"/>
                </a:lnSpc>
                <a:spcBef>
                  <a:spcPct val="0"/>
                </a:spcBef>
              </a:pPr>
              <a:r>
                <a:rPr lang="en-US" sz="4780">
                  <a:solidFill>
                    <a:srgbClr val="FFFFFF"/>
                  </a:solidFill>
                  <a:latin typeface="Mak"/>
                </a:rPr>
                <a:t>Повторение</a:t>
              </a:r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-6630706">
            <a:off x="9134243" y="-2115678"/>
            <a:ext cx="5000753" cy="484618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028700" y="2526689"/>
            <a:ext cx="3128795" cy="261681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058641" y="5867236"/>
            <a:ext cx="2796668" cy="309024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4758859" y="2526689"/>
            <a:ext cx="3128795" cy="261681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8489019" y="2526689"/>
            <a:ext cx="3128795" cy="2616811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2219178" y="2526689"/>
            <a:ext cx="3128795" cy="2616811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4924923" y="5867236"/>
            <a:ext cx="2796668" cy="3090241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8791205" y="5867236"/>
            <a:ext cx="2796668" cy="309024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3215950">
            <a:off x="-515220" y="-1130476"/>
            <a:ext cx="4456085" cy="4318351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-407132" y="3554281"/>
            <a:ext cx="19149227" cy="6272090"/>
          </a:xfrm>
          <a:prstGeom prst="rect">
            <a:avLst/>
          </a:prstGeom>
          <a:solidFill>
            <a:srgbClr val="E0D2EF"/>
          </a:solid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028700" y="3554281"/>
            <a:ext cx="1984261" cy="313604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5663861" y="3554281"/>
            <a:ext cx="1984261" cy="313604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3446821" y="4286399"/>
            <a:ext cx="1778890" cy="171420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8086272" y="5023275"/>
            <a:ext cx="1728390" cy="977326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9355346" y="1100355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1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746241" y="1102220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3215950">
            <a:off x="-515220" y="-1130476"/>
            <a:ext cx="4456085" cy="4318351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-407132" y="3554281"/>
            <a:ext cx="19149227" cy="6272090"/>
          </a:xfrm>
          <a:prstGeom prst="rect">
            <a:avLst/>
          </a:prstGeom>
          <a:solidFill>
            <a:srgbClr val="E0D2EF"/>
          </a:solidFill>
        </p:spPr>
      </p:sp>
      <p:sp>
        <p:nvSpPr>
          <p:cNvPr id="5" name="TextBox 5"/>
          <p:cNvSpPr txBox="1"/>
          <p:nvPr/>
        </p:nvSpPr>
        <p:spPr>
          <a:xfrm>
            <a:off x="15782375" y="965242"/>
            <a:ext cx="527614" cy="7626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638"/>
              </a:lnSpc>
              <a:spcBef>
                <a:spcPct val="0"/>
              </a:spcBef>
            </a:pPr>
            <a:r>
              <a:rPr lang="en-US" sz="4027">
                <a:solidFill>
                  <a:srgbClr val="FFFFFF"/>
                </a:solidFill>
                <a:latin typeface="Mak Bold"/>
              </a:rPr>
              <a:t>3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028700" y="3554281"/>
            <a:ext cx="1984261" cy="313604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5663861" y="3554281"/>
            <a:ext cx="1984261" cy="313604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0252812" y="3575477"/>
            <a:ext cx="1984261" cy="313604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2675224" y="3575477"/>
            <a:ext cx="1984261" cy="313604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3446821" y="4286399"/>
            <a:ext cx="1778890" cy="171420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8086272" y="5023275"/>
            <a:ext cx="1728390" cy="977326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9355346" y="1100355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1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746241" y="1102220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2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-6630706">
            <a:off x="5421793" y="2592109"/>
            <a:ext cx="4114800" cy="398761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-5020786">
            <a:off x="8152100" y="3289797"/>
            <a:ext cx="4114800" cy="398761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2888" r="2888"/>
          <a:stretch>
            <a:fillRect/>
          </a:stretch>
        </p:blipFill>
        <p:spPr>
          <a:xfrm rot="-5514009">
            <a:off x="7609357" y="2866494"/>
            <a:ext cx="3069286" cy="4402015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12469883" y="1433360"/>
            <a:ext cx="1738207" cy="1725667"/>
            <a:chOff x="0" y="0"/>
            <a:chExt cx="2317609" cy="2300889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228722">
              <a:off x="66003" y="178919"/>
              <a:ext cx="2084936" cy="2054937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2107769">
              <a:off x="1371499" y="241348"/>
              <a:ext cx="939880" cy="319167"/>
            </a:xfrm>
            <a:prstGeom prst="rect">
              <a:avLst/>
            </a:prstGeom>
          </p:spPr>
        </p:pic>
        <p:sp>
          <p:nvSpPr>
            <p:cNvPr id="9" name="TextBox 9"/>
            <p:cNvSpPr txBox="1"/>
            <p:nvPr/>
          </p:nvSpPr>
          <p:spPr>
            <a:xfrm rot="-228722">
              <a:off x="436355" y="1146004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634573" y="1397995"/>
            <a:ext cx="1753582" cy="1847583"/>
            <a:chOff x="0" y="0"/>
            <a:chExt cx="2338110" cy="2463444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455434">
              <a:off x="126587" y="279808"/>
              <a:ext cx="2084936" cy="2054937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-4787602">
              <a:off x="1577039" y="331197"/>
              <a:ext cx="939880" cy="31916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/>
          </p:nvSpPr>
          <p:spPr>
            <a:xfrm rot="455434">
              <a:off x="494848" y="1249345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 rot="-150825">
            <a:off x="6932990" y="8099862"/>
            <a:ext cx="1753582" cy="1847583"/>
            <a:chOff x="0" y="0"/>
            <a:chExt cx="2338110" cy="2463444"/>
          </a:xfrm>
        </p:grpSpPr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455434">
              <a:off x="126587" y="279808"/>
              <a:ext cx="2084936" cy="2054937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 rot="-4787602">
              <a:off x="1577039" y="331197"/>
              <a:ext cx="939880" cy="319167"/>
            </a:xfrm>
            <a:prstGeom prst="rect">
              <a:avLst/>
            </a:prstGeom>
          </p:spPr>
        </p:pic>
        <p:sp>
          <p:nvSpPr>
            <p:cNvPr id="17" name="TextBox 17"/>
            <p:cNvSpPr txBox="1"/>
            <p:nvPr/>
          </p:nvSpPr>
          <p:spPr>
            <a:xfrm rot="455434">
              <a:off x="491366" y="834160"/>
              <a:ext cx="1370806" cy="1028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74"/>
                </a:lnSpc>
              </a:pPr>
              <a:r>
                <a:rPr lang="en-US" sz="5499">
                  <a:solidFill>
                    <a:srgbClr val="000000"/>
                  </a:solidFill>
                  <a:latin typeface="Roboto Mono Regular"/>
                </a:rPr>
                <a:t>1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3208184" y="3937814"/>
            <a:ext cx="1753582" cy="1999185"/>
            <a:chOff x="0" y="0"/>
            <a:chExt cx="2338110" cy="2665580"/>
          </a:xfrm>
        </p:grpSpPr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455434">
              <a:off x="126587" y="481943"/>
              <a:ext cx="2084936" cy="2054937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 rot="-4787602">
              <a:off x="203163" y="331197"/>
              <a:ext cx="939880" cy="319167"/>
            </a:xfrm>
            <a:prstGeom prst="rect">
              <a:avLst/>
            </a:prstGeom>
          </p:spPr>
        </p:pic>
        <p:sp>
          <p:nvSpPr>
            <p:cNvPr id="21" name="TextBox 21"/>
            <p:cNvSpPr txBox="1"/>
            <p:nvPr/>
          </p:nvSpPr>
          <p:spPr>
            <a:xfrm rot="455434">
              <a:off x="491366" y="1036296"/>
              <a:ext cx="1370806" cy="1028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74"/>
                </a:lnSpc>
              </a:pPr>
              <a:r>
                <a:rPr lang="en-US" sz="5499" dirty="0" smtClean="0">
                  <a:solidFill>
                    <a:srgbClr val="000000"/>
                  </a:solidFill>
                  <a:latin typeface="Roboto Mono Regular"/>
                </a:rPr>
                <a:t> </a:t>
              </a:r>
              <a:endParaRPr lang="en-US" sz="5499" dirty="0">
                <a:solidFill>
                  <a:srgbClr val="000000"/>
                </a:solidFill>
                <a:latin typeface="Roboto Mono Regular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 rot="-106697">
            <a:off x="8517616" y="321683"/>
            <a:ext cx="1563702" cy="1614769"/>
            <a:chOff x="0" y="0"/>
            <a:chExt cx="2084936" cy="2153025"/>
          </a:xfrm>
        </p:grpSpPr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0" y="98089"/>
              <a:ext cx="2084936" cy="2054937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584472" y="0"/>
              <a:ext cx="939880" cy="319167"/>
            </a:xfrm>
            <a:prstGeom prst="rect">
              <a:avLst/>
            </a:prstGeom>
          </p:spPr>
        </p:pic>
        <p:sp>
          <p:nvSpPr>
            <p:cNvPr id="25" name="TextBox 25"/>
            <p:cNvSpPr txBox="1"/>
            <p:nvPr/>
          </p:nvSpPr>
          <p:spPr>
            <a:xfrm>
              <a:off x="369765" y="1066035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3306298" y="4230261"/>
            <a:ext cx="1782032" cy="1674481"/>
            <a:chOff x="0" y="0"/>
            <a:chExt cx="2376042" cy="2232642"/>
          </a:xfrm>
        </p:grpSpPr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228722">
              <a:off x="225103" y="110671"/>
              <a:ext cx="2084936" cy="2054937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 rot="-1907771">
              <a:off x="13560" y="223662"/>
              <a:ext cx="939880" cy="319167"/>
            </a:xfrm>
            <a:prstGeom prst="rect">
              <a:avLst/>
            </a:prstGeom>
          </p:spPr>
        </p:pic>
        <p:sp>
          <p:nvSpPr>
            <p:cNvPr id="29" name="TextBox 29"/>
            <p:cNvSpPr txBox="1"/>
            <p:nvPr/>
          </p:nvSpPr>
          <p:spPr>
            <a:xfrm rot="-228722">
              <a:off x="595454" y="1077757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 rot="412395">
            <a:off x="12787696" y="6875823"/>
            <a:ext cx="1782032" cy="1674481"/>
            <a:chOff x="0" y="0"/>
            <a:chExt cx="2376042" cy="2232642"/>
          </a:xfrm>
        </p:grpSpPr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228722">
              <a:off x="225103" y="110671"/>
              <a:ext cx="2084936" cy="2054937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 rot="-1907771">
              <a:off x="13560" y="223662"/>
              <a:ext cx="939880" cy="319167"/>
            </a:xfrm>
            <a:prstGeom prst="rect">
              <a:avLst/>
            </a:prstGeom>
          </p:spPr>
        </p:pic>
        <p:sp>
          <p:nvSpPr>
            <p:cNvPr id="33" name="TextBox 33"/>
            <p:cNvSpPr txBox="1"/>
            <p:nvPr/>
          </p:nvSpPr>
          <p:spPr>
            <a:xfrm rot="-228722">
              <a:off x="596950" y="670365"/>
              <a:ext cx="1370806" cy="10134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670"/>
                </a:lnSpc>
              </a:pPr>
              <a:endParaRPr lang="en-US" sz="5400" dirty="0">
                <a:solidFill>
                  <a:srgbClr val="000000"/>
                </a:solidFill>
                <a:latin typeface="Roboto Mono Regular"/>
              </a:endParaRPr>
            </a:p>
          </p:txBody>
        </p:sp>
      </p:grpSp>
      <p:grpSp>
        <p:nvGrpSpPr>
          <p:cNvPr id="34" name="Group 34"/>
          <p:cNvGrpSpPr/>
          <p:nvPr/>
        </p:nvGrpSpPr>
        <p:grpSpPr>
          <a:xfrm rot="-250064">
            <a:off x="4469644" y="7354198"/>
            <a:ext cx="1563702" cy="1614769"/>
            <a:chOff x="0" y="0"/>
            <a:chExt cx="2084936" cy="2153025"/>
          </a:xfrm>
        </p:grpSpPr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0" y="98089"/>
              <a:ext cx="2084936" cy="2054937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584472" y="0"/>
              <a:ext cx="939880" cy="319167"/>
            </a:xfrm>
            <a:prstGeom prst="rect">
              <a:avLst/>
            </a:prstGeom>
          </p:spPr>
        </p:pic>
        <p:sp>
          <p:nvSpPr>
            <p:cNvPr id="37" name="TextBox 37"/>
            <p:cNvSpPr txBox="1"/>
            <p:nvPr/>
          </p:nvSpPr>
          <p:spPr>
            <a:xfrm>
              <a:off x="369765" y="1066035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sp>
        <p:nvSpPr>
          <p:cNvPr id="38" name="AutoShape 38"/>
          <p:cNvSpPr/>
          <p:nvPr/>
        </p:nvSpPr>
        <p:spPr>
          <a:xfrm>
            <a:off x="7859238" y="4767475"/>
            <a:ext cx="2758660" cy="459747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39" name="AutoShape 39"/>
          <p:cNvSpPr/>
          <p:nvPr/>
        </p:nvSpPr>
        <p:spPr>
          <a:xfrm>
            <a:off x="8001322" y="5283605"/>
            <a:ext cx="2473240" cy="512049"/>
          </a:xfrm>
          <a:prstGeom prst="rect">
            <a:avLst/>
          </a:prstGeom>
          <a:solidFill>
            <a:srgbClr val="000000"/>
          </a:solidFill>
        </p:spPr>
      </p:sp>
      <p:pic>
        <p:nvPicPr>
          <p:cNvPr id="40" name="Picture 4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-5474702">
            <a:off x="9053768" y="2447450"/>
            <a:ext cx="739225" cy="231821"/>
          </a:xfrm>
          <a:prstGeom prst="rect">
            <a:avLst/>
          </a:prstGeom>
        </p:spPr>
      </p:pic>
      <p:pic>
        <p:nvPicPr>
          <p:cNvPr id="41" name="Picture 4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-2306870">
            <a:off x="11386615" y="2976842"/>
            <a:ext cx="739225" cy="231821"/>
          </a:xfrm>
          <a:prstGeom prst="rect">
            <a:avLst/>
          </a:prstGeom>
        </p:spPr>
      </p:pic>
      <p:pic>
        <p:nvPicPr>
          <p:cNvPr id="42" name="Picture 4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132763">
            <a:off x="11891734" y="4821496"/>
            <a:ext cx="739225" cy="231821"/>
          </a:xfrm>
          <a:prstGeom prst="rect">
            <a:avLst/>
          </a:prstGeom>
        </p:spPr>
      </p:pic>
      <p:pic>
        <p:nvPicPr>
          <p:cNvPr id="43" name="Picture 4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1918145">
            <a:off x="11466515" y="6659299"/>
            <a:ext cx="739225" cy="231821"/>
          </a:xfrm>
          <a:prstGeom prst="rect">
            <a:avLst/>
          </a:prstGeom>
        </p:spPr>
      </p:pic>
      <p:pic>
        <p:nvPicPr>
          <p:cNvPr id="44" name="Picture 4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6412008">
            <a:off x="8013390" y="7264130"/>
            <a:ext cx="739225" cy="231821"/>
          </a:xfrm>
          <a:prstGeom prst="rect">
            <a:avLst/>
          </a:prstGeom>
        </p:spPr>
      </p:pic>
      <p:pic>
        <p:nvPicPr>
          <p:cNvPr id="45" name="Picture 4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8724880">
            <a:off x="6362194" y="6726803"/>
            <a:ext cx="739225" cy="231821"/>
          </a:xfrm>
          <a:prstGeom prst="rect">
            <a:avLst/>
          </a:prstGeom>
        </p:spPr>
      </p:pic>
      <p:pic>
        <p:nvPicPr>
          <p:cNvPr id="46" name="Picture 4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-10608543">
            <a:off x="5738301" y="4899990"/>
            <a:ext cx="739225" cy="231821"/>
          </a:xfrm>
          <a:prstGeom prst="rect">
            <a:avLst/>
          </a:prstGeom>
        </p:spPr>
      </p:pic>
      <p:pic>
        <p:nvPicPr>
          <p:cNvPr id="47" name="Picture 4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-8969969">
            <a:off x="6732284" y="3009979"/>
            <a:ext cx="739225" cy="231821"/>
          </a:xfrm>
          <a:prstGeom prst="rect">
            <a:avLst/>
          </a:prstGeom>
        </p:spPr>
      </p:pic>
      <p:sp>
        <p:nvSpPr>
          <p:cNvPr id="48" name="TextBox 48"/>
          <p:cNvSpPr txBox="1"/>
          <p:nvPr/>
        </p:nvSpPr>
        <p:spPr>
          <a:xfrm>
            <a:off x="7750643" y="4808065"/>
            <a:ext cx="2786714" cy="428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446"/>
              </a:lnSpc>
            </a:pPr>
            <a:r>
              <a:rPr lang="en-US" sz="2872">
                <a:solidFill>
                  <a:srgbClr val="FFFFFF"/>
                </a:solidFill>
                <a:latin typeface="Lemon Tuesday Bold"/>
              </a:rPr>
              <a:t>Цифры</a:t>
            </a:r>
          </a:p>
        </p:txBody>
      </p:sp>
      <p:pic>
        <p:nvPicPr>
          <p:cNvPr id="49" name="Picture 4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4988591">
            <a:off x="9771493" y="7327113"/>
            <a:ext cx="922817" cy="289395"/>
          </a:xfrm>
          <a:prstGeom prst="rect">
            <a:avLst/>
          </a:prstGeom>
        </p:spPr>
      </p:pic>
      <p:grpSp>
        <p:nvGrpSpPr>
          <p:cNvPr id="50" name="Group 50"/>
          <p:cNvGrpSpPr/>
          <p:nvPr/>
        </p:nvGrpSpPr>
        <p:grpSpPr>
          <a:xfrm rot="412395">
            <a:off x="9819059" y="8095433"/>
            <a:ext cx="1782032" cy="1674481"/>
            <a:chOff x="0" y="0"/>
            <a:chExt cx="2376042" cy="2232642"/>
          </a:xfrm>
        </p:grpSpPr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228722">
              <a:off x="225103" y="110671"/>
              <a:ext cx="2084936" cy="2054937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 rot="-1907771">
              <a:off x="13560" y="223662"/>
              <a:ext cx="939880" cy="319167"/>
            </a:xfrm>
            <a:prstGeom prst="rect">
              <a:avLst/>
            </a:prstGeom>
          </p:spPr>
        </p:pic>
        <p:sp>
          <p:nvSpPr>
            <p:cNvPr id="53" name="TextBox 53"/>
            <p:cNvSpPr txBox="1"/>
            <p:nvPr/>
          </p:nvSpPr>
          <p:spPr>
            <a:xfrm rot="-228722">
              <a:off x="597199" y="658293"/>
              <a:ext cx="1370806" cy="10471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880"/>
                </a:lnSpc>
              </a:pPr>
              <a:r>
                <a:rPr lang="en-US" sz="5600">
                  <a:solidFill>
                    <a:srgbClr val="000000"/>
                  </a:solidFill>
                  <a:latin typeface="Roboto Mono Regular"/>
                </a:rPr>
                <a:t>2</a:t>
              </a:r>
            </a:p>
          </p:txBody>
        </p:sp>
      </p:grpSp>
      <p:sp>
        <p:nvSpPr>
          <p:cNvPr id="54" name="TextBox 54"/>
          <p:cNvSpPr txBox="1"/>
          <p:nvPr/>
        </p:nvSpPr>
        <p:spPr>
          <a:xfrm>
            <a:off x="13258124" y="1750775"/>
            <a:ext cx="420588" cy="1074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700" dirty="0">
                <a:solidFill>
                  <a:srgbClr val="000000"/>
                </a:solidFill>
                <a:latin typeface="Mak"/>
              </a:rPr>
              <a:t>?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9038357" y="756010"/>
            <a:ext cx="420588" cy="1074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700">
                <a:solidFill>
                  <a:srgbClr val="000000"/>
                </a:solidFill>
                <a:latin typeface="Mak"/>
              </a:rPr>
              <a:t>?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5311834" y="1697729"/>
            <a:ext cx="420588" cy="1074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700">
                <a:solidFill>
                  <a:srgbClr val="000000"/>
                </a:solidFill>
                <a:latin typeface="Mak"/>
              </a:rPr>
              <a:t>?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3992445" y="4510220"/>
            <a:ext cx="420588" cy="1074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700">
                <a:solidFill>
                  <a:srgbClr val="000000"/>
                </a:solidFill>
                <a:latin typeface="Mak"/>
              </a:rPr>
              <a:t>?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5041201" y="7737644"/>
            <a:ext cx="420588" cy="1074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700" dirty="0">
                <a:solidFill>
                  <a:srgbClr val="000000"/>
                </a:solidFill>
                <a:latin typeface="Mak"/>
              </a:rPr>
              <a:t>?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13746632" y="4421374"/>
            <a:ext cx="587020" cy="11182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400" dirty="0">
                <a:solidFill>
                  <a:srgbClr val="000000"/>
                </a:solidFill>
                <a:latin typeface="Mak"/>
              </a:rPr>
              <a:t>?</a:t>
            </a:r>
            <a:endParaRPr lang="en-US" sz="5400" dirty="0">
              <a:solidFill>
                <a:srgbClr val="000000"/>
              </a:solidFill>
              <a:latin typeface="Mak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3397329" y="7002811"/>
            <a:ext cx="631904" cy="11182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6000" dirty="0">
                <a:solidFill>
                  <a:srgbClr val="000000"/>
                </a:solidFill>
                <a:latin typeface="Mak"/>
              </a:rPr>
              <a:t>?</a:t>
            </a:r>
            <a:endParaRPr lang="en-US" sz="6000" dirty="0">
              <a:solidFill>
                <a:srgbClr val="000000"/>
              </a:solidFill>
              <a:latin typeface="Mak"/>
            </a:endParaRPr>
          </a:p>
        </p:txBody>
      </p:sp>
    </p:spTree>
    <p:extLst>
      <p:ext uri="{BB962C8B-B14F-4D97-AF65-F5344CB8AC3E}">
        <p14:creationId xmlns:p14="http://schemas.microsoft.com/office/powerpoint/2010/main" val="197222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2888" r="2888"/>
          <a:stretch>
            <a:fillRect/>
          </a:stretch>
        </p:blipFill>
        <p:spPr>
          <a:xfrm rot="-5294955">
            <a:off x="7612485" y="1246525"/>
            <a:ext cx="5153795" cy="7391649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5815689" y="2032851"/>
            <a:ext cx="5763510" cy="957941"/>
            <a:chOff x="0" y="0"/>
            <a:chExt cx="7684680" cy="1277254"/>
          </a:xfrm>
        </p:grpSpPr>
        <p:sp>
          <p:nvSpPr>
            <p:cNvPr id="5" name="AutoShape 5"/>
            <p:cNvSpPr/>
            <p:nvPr/>
          </p:nvSpPr>
          <p:spPr>
            <a:xfrm rot="10329">
              <a:off x="1867" y="11537"/>
              <a:ext cx="7680946" cy="1254180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475754" y="-17077"/>
              <a:ext cx="6657689" cy="12111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7178"/>
                </a:lnSpc>
                <a:spcBef>
                  <a:spcPct val="0"/>
                </a:spcBef>
              </a:pPr>
              <a:r>
                <a:rPr lang="en-US" sz="5127">
                  <a:solidFill>
                    <a:srgbClr val="FFFFFF"/>
                  </a:solidFill>
                  <a:latin typeface="Mak"/>
                </a:rPr>
                <a:t>Новая тема</a:t>
              </a:r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6630706">
            <a:off x="14252955" y="3279634"/>
            <a:ext cx="5000753" cy="4846184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3326257" y="981075"/>
            <a:ext cx="3933043" cy="405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Clear Sans Regular"/>
              </a:rPr>
              <a:t>16 сентября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391247" y="3659505"/>
            <a:ext cx="5596270" cy="4326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Возле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леса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на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опушке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,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трое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их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живет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 в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избушке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.</a:t>
            </a:r>
          </a:p>
          <a:p>
            <a:pPr>
              <a:lnSpc>
                <a:spcPts val="3359"/>
              </a:lnSpc>
            </a:pP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          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Там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три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стула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 и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три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кружки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,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три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кровати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,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три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подушки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.</a:t>
            </a:r>
          </a:p>
          <a:p>
            <a:pPr>
              <a:lnSpc>
                <a:spcPts val="3359"/>
              </a:lnSpc>
            </a:pP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          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Угадайте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без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подсказки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: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кто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герои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этой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lear Sans Regular Bold"/>
              </a:rPr>
              <a:t>сказки</a:t>
            </a:r>
            <a:r>
              <a:rPr lang="en-US" sz="4000" dirty="0">
                <a:solidFill>
                  <a:srgbClr val="000000"/>
                </a:solidFill>
                <a:latin typeface="Clear Sans Regular Bold"/>
              </a:rPr>
              <a:t>?</a:t>
            </a:r>
          </a:p>
          <a:p>
            <a:pPr marL="0" lvl="0" indent="0">
              <a:lnSpc>
                <a:spcPts val="3359"/>
              </a:lnSpc>
            </a:pPr>
            <a:endParaRPr lang="en-US" sz="2400" dirty="0">
              <a:solidFill>
                <a:srgbClr val="000000"/>
              </a:solidFill>
              <a:latin typeface="Clear Sans Regular Bo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2888" r="2888"/>
          <a:stretch>
            <a:fillRect/>
          </a:stretch>
        </p:blipFill>
        <p:spPr>
          <a:xfrm rot="-5294955">
            <a:off x="3016548" y="2078269"/>
            <a:ext cx="5153795" cy="7391649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315500" y="3076067"/>
            <a:ext cx="5763510" cy="957941"/>
            <a:chOff x="0" y="0"/>
            <a:chExt cx="7684680" cy="1277254"/>
          </a:xfrm>
        </p:grpSpPr>
        <p:sp>
          <p:nvSpPr>
            <p:cNvPr id="5" name="AutoShape 5"/>
            <p:cNvSpPr/>
            <p:nvPr/>
          </p:nvSpPr>
          <p:spPr>
            <a:xfrm rot="10329">
              <a:off x="1867" y="11537"/>
              <a:ext cx="7680946" cy="1254180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475754" y="-17077"/>
              <a:ext cx="6657689" cy="12111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7178"/>
                </a:lnSpc>
                <a:spcBef>
                  <a:spcPct val="0"/>
                </a:spcBef>
              </a:pPr>
              <a:r>
                <a:rPr lang="en-US" sz="5127">
                  <a:solidFill>
                    <a:srgbClr val="FFFFFF"/>
                  </a:solidFill>
                  <a:latin typeface="Mak"/>
                </a:rPr>
                <a:t>Новая тема</a:t>
              </a:r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6630706">
            <a:off x="14252955" y="3279634"/>
            <a:ext cx="5000753" cy="4846184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 rot="6932">
            <a:off x="9910945" y="3016155"/>
            <a:ext cx="6422613" cy="5138981"/>
            <a:chOff x="0" y="0"/>
            <a:chExt cx="8563483" cy="6851975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6"/>
            <a:srcRect l="8340" r="8340"/>
            <a:stretch>
              <a:fillRect/>
            </a:stretch>
          </p:blipFill>
          <p:spPr>
            <a:xfrm>
              <a:off x="0" y="0"/>
              <a:ext cx="8563483" cy="6851975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>
            <a:off x="9483940" y="6977943"/>
            <a:ext cx="1738207" cy="1725667"/>
            <a:chOff x="0" y="0"/>
            <a:chExt cx="2317609" cy="2300889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-228722">
              <a:off x="66003" y="178919"/>
              <a:ext cx="2084936" cy="2054937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 rot="2107769">
              <a:off x="1371499" y="241348"/>
              <a:ext cx="939880" cy="319167"/>
            </a:xfrm>
            <a:prstGeom prst="rect">
              <a:avLst/>
            </a:prstGeom>
          </p:spPr>
        </p:pic>
      </p:grpSp>
      <p:grpSp>
        <p:nvGrpSpPr>
          <p:cNvPr id="13" name="Group 13"/>
          <p:cNvGrpSpPr/>
          <p:nvPr/>
        </p:nvGrpSpPr>
        <p:grpSpPr>
          <a:xfrm>
            <a:off x="14999750" y="6694630"/>
            <a:ext cx="1753582" cy="1999185"/>
            <a:chOff x="0" y="0"/>
            <a:chExt cx="2338110" cy="2665580"/>
          </a:xfrm>
        </p:grpSpPr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455434">
              <a:off x="126587" y="481943"/>
              <a:ext cx="2084936" cy="2054937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 rot="-4787602">
              <a:off x="203163" y="331197"/>
              <a:ext cx="939880" cy="319167"/>
            </a:xfrm>
            <a:prstGeom prst="rect">
              <a:avLst/>
            </a:prstGeom>
          </p:spPr>
        </p:pic>
      </p:grpSp>
      <p:sp>
        <p:nvSpPr>
          <p:cNvPr id="16" name="TextBox 16"/>
          <p:cNvSpPr txBox="1"/>
          <p:nvPr/>
        </p:nvSpPr>
        <p:spPr>
          <a:xfrm>
            <a:off x="13326257" y="981075"/>
            <a:ext cx="3933043" cy="405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Clear Sans Regular"/>
              </a:rPr>
              <a:t>16 сентября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474290" y="4459907"/>
            <a:ext cx="5596270" cy="3890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Возле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леса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на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опушке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трое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их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живет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 в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избушке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.</a:t>
            </a:r>
          </a:p>
          <a:p>
            <a:pPr>
              <a:lnSpc>
                <a:spcPts val="3359"/>
              </a:lnSpc>
            </a:pP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          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Там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три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стула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 и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три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кружки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три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кровати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три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подушки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.</a:t>
            </a:r>
          </a:p>
          <a:p>
            <a:pPr>
              <a:lnSpc>
                <a:spcPts val="3359"/>
              </a:lnSpc>
            </a:pP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          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Угадайте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без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подсказки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кто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герои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этой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 Bold"/>
              </a:rPr>
              <a:t>сказки</a:t>
            </a:r>
            <a:r>
              <a:rPr lang="en-US" sz="3200" dirty="0">
                <a:solidFill>
                  <a:srgbClr val="000000"/>
                </a:solidFill>
                <a:latin typeface="Clear Sans Regular Bold"/>
              </a:rPr>
              <a:t>?</a:t>
            </a:r>
          </a:p>
          <a:p>
            <a:pPr marL="0" lvl="0" indent="0">
              <a:lnSpc>
                <a:spcPts val="3359"/>
              </a:lnSpc>
            </a:pPr>
            <a:endParaRPr lang="en-US" sz="2400" dirty="0">
              <a:solidFill>
                <a:srgbClr val="000000"/>
              </a:solidFill>
              <a:latin typeface="Clear Sans Regular Bol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-6630706">
            <a:off x="5421793" y="2592109"/>
            <a:ext cx="4114800" cy="398761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-5020786">
            <a:off x="8152100" y="3289797"/>
            <a:ext cx="4114800" cy="398761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2888" r="2888"/>
          <a:stretch>
            <a:fillRect/>
          </a:stretch>
        </p:blipFill>
        <p:spPr>
          <a:xfrm rot="-5514009">
            <a:off x="7609357" y="2866494"/>
            <a:ext cx="3069286" cy="4402015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12469883" y="1433360"/>
            <a:ext cx="1738207" cy="1725667"/>
            <a:chOff x="0" y="0"/>
            <a:chExt cx="2317609" cy="2300889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228722">
              <a:off x="66003" y="178919"/>
              <a:ext cx="2084936" cy="2054937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2107769">
              <a:off x="1371499" y="241348"/>
              <a:ext cx="939880" cy="319167"/>
            </a:xfrm>
            <a:prstGeom prst="rect">
              <a:avLst/>
            </a:prstGeom>
          </p:spPr>
        </p:pic>
        <p:sp>
          <p:nvSpPr>
            <p:cNvPr id="9" name="TextBox 9"/>
            <p:cNvSpPr txBox="1"/>
            <p:nvPr/>
          </p:nvSpPr>
          <p:spPr>
            <a:xfrm rot="-228722">
              <a:off x="436355" y="1146004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634573" y="1397995"/>
            <a:ext cx="1753582" cy="1847583"/>
            <a:chOff x="0" y="0"/>
            <a:chExt cx="2338110" cy="2463444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455434">
              <a:off x="126587" y="279808"/>
              <a:ext cx="2084936" cy="2054937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-4787602">
              <a:off x="1577039" y="331197"/>
              <a:ext cx="939880" cy="31916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/>
          </p:nvSpPr>
          <p:spPr>
            <a:xfrm rot="455434">
              <a:off x="494848" y="1249345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 rot="-150825">
            <a:off x="6932990" y="8099862"/>
            <a:ext cx="1753582" cy="1847583"/>
            <a:chOff x="0" y="0"/>
            <a:chExt cx="2338110" cy="2463444"/>
          </a:xfrm>
        </p:grpSpPr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455434">
              <a:off x="126587" y="279808"/>
              <a:ext cx="2084936" cy="2054937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 rot="-4787602">
              <a:off x="1577039" y="331197"/>
              <a:ext cx="939880" cy="319167"/>
            </a:xfrm>
            <a:prstGeom prst="rect">
              <a:avLst/>
            </a:prstGeom>
          </p:spPr>
        </p:pic>
        <p:sp>
          <p:nvSpPr>
            <p:cNvPr id="17" name="TextBox 17"/>
            <p:cNvSpPr txBox="1"/>
            <p:nvPr/>
          </p:nvSpPr>
          <p:spPr>
            <a:xfrm rot="455434">
              <a:off x="491366" y="834160"/>
              <a:ext cx="1370806" cy="1028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74"/>
                </a:lnSpc>
              </a:pPr>
              <a:r>
                <a:rPr lang="ru-RU" sz="5499" dirty="0">
                  <a:solidFill>
                    <a:srgbClr val="000000"/>
                  </a:solidFill>
                  <a:latin typeface="Roboto Mono Regular"/>
                </a:rPr>
                <a:t>1</a:t>
              </a:r>
              <a:endParaRPr lang="en-US" sz="5499" dirty="0">
                <a:solidFill>
                  <a:srgbClr val="000000"/>
                </a:solidFill>
                <a:latin typeface="Roboto Mono Regular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3208184" y="3937814"/>
            <a:ext cx="1753582" cy="1999185"/>
            <a:chOff x="0" y="0"/>
            <a:chExt cx="2338110" cy="2665580"/>
          </a:xfrm>
        </p:grpSpPr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455434">
              <a:off x="126587" y="481943"/>
              <a:ext cx="2084936" cy="2054937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 rot="-4787602">
              <a:off x="203163" y="331197"/>
              <a:ext cx="939880" cy="319167"/>
            </a:xfrm>
            <a:prstGeom prst="rect">
              <a:avLst/>
            </a:prstGeom>
          </p:spPr>
        </p:pic>
        <p:sp>
          <p:nvSpPr>
            <p:cNvPr id="21" name="TextBox 21"/>
            <p:cNvSpPr txBox="1"/>
            <p:nvPr/>
          </p:nvSpPr>
          <p:spPr>
            <a:xfrm rot="455434">
              <a:off x="491366" y="1036296"/>
              <a:ext cx="1370806" cy="1028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74"/>
                </a:lnSpc>
              </a:pPr>
              <a:r>
                <a:rPr lang="en-US" sz="5499" dirty="0" smtClean="0">
                  <a:solidFill>
                    <a:srgbClr val="000000"/>
                  </a:solidFill>
                  <a:latin typeface="Roboto Mono Regular"/>
                </a:rPr>
                <a:t> </a:t>
              </a:r>
              <a:endParaRPr lang="en-US" sz="5499" dirty="0">
                <a:solidFill>
                  <a:srgbClr val="000000"/>
                </a:solidFill>
                <a:latin typeface="Roboto Mono Regular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 rot="-106697">
            <a:off x="8517616" y="321683"/>
            <a:ext cx="1563702" cy="1614769"/>
            <a:chOff x="0" y="0"/>
            <a:chExt cx="2084936" cy="2153025"/>
          </a:xfrm>
        </p:grpSpPr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0" y="98089"/>
              <a:ext cx="2084936" cy="2054937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584472" y="0"/>
              <a:ext cx="939880" cy="319167"/>
            </a:xfrm>
            <a:prstGeom prst="rect">
              <a:avLst/>
            </a:prstGeom>
          </p:spPr>
        </p:pic>
        <p:sp>
          <p:nvSpPr>
            <p:cNvPr id="25" name="TextBox 25"/>
            <p:cNvSpPr txBox="1"/>
            <p:nvPr/>
          </p:nvSpPr>
          <p:spPr>
            <a:xfrm>
              <a:off x="369765" y="1066035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3306298" y="4230261"/>
            <a:ext cx="1782032" cy="1674481"/>
            <a:chOff x="0" y="0"/>
            <a:chExt cx="2376042" cy="2232642"/>
          </a:xfrm>
        </p:grpSpPr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228722">
              <a:off x="225103" y="110671"/>
              <a:ext cx="2084936" cy="2054937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 rot="-1907771">
              <a:off x="13560" y="223662"/>
              <a:ext cx="939880" cy="319167"/>
            </a:xfrm>
            <a:prstGeom prst="rect">
              <a:avLst/>
            </a:prstGeom>
          </p:spPr>
        </p:pic>
        <p:sp>
          <p:nvSpPr>
            <p:cNvPr id="29" name="TextBox 29"/>
            <p:cNvSpPr txBox="1"/>
            <p:nvPr/>
          </p:nvSpPr>
          <p:spPr>
            <a:xfrm rot="-228722">
              <a:off x="595454" y="1077757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 rot="412395">
            <a:off x="12787696" y="6875823"/>
            <a:ext cx="1782032" cy="1674481"/>
            <a:chOff x="0" y="0"/>
            <a:chExt cx="2376042" cy="2232642"/>
          </a:xfrm>
        </p:grpSpPr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228722">
              <a:off x="225103" y="110671"/>
              <a:ext cx="2084936" cy="2054937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 rot="-1907771">
              <a:off x="13560" y="223662"/>
              <a:ext cx="939880" cy="319167"/>
            </a:xfrm>
            <a:prstGeom prst="rect">
              <a:avLst/>
            </a:prstGeom>
          </p:spPr>
        </p:pic>
        <p:sp>
          <p:nvSpPr>
            <p:cNvPr id="33" name="TextBox 33"/>
            <p:cNvSpPr txBox="1"/>
            <p:nvPr/>
          </p:nvSpPr>
          <p:spPr>
            <a:xfrm rot="-228722">
              <a:off x="596950" y="670365"/>
              <a:ext cx="1370806" cy="10134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670"/>
                </a:lnSpc>
              </a:pPr>
              <a:endParaRPr lang="en-US" sz="5400" dirty="0">
                <a:solidFill>
                  <a:srgbClr val="000000"/>
                </a:solidFill>
                <a:latin typeface="Roboto Mono Regular"/>
              </a:endParaRPr>
            </a:p>
          </p:txBody>
        </p:sp>
      </p:grpSp>
      <p:grpSp>
        <p:nvGrpSpPr>
          <p:cNvPr id="34" name="Group 34"/>
          <p:cNvGrpSpPr/>
          <p:nvPr/>
        </p:nvGrpSpPr>
        <p:grpSpPr>
          <a:xfrm rot="-250064">
            <a:off x="4469644" y="7354198"/>
            <a:ext cx="1563702" cy="1614769"/>
            <a:chOff x="0" y="0"/>
            <a:chExt cx="2084936" cy="2153025"/>
          </a:xfrm>
        </p:grpSpPr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0" y="98089"/>
              <a:ext cx="2084936" cy="2054937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584472" y="0"/>
              <a:ext cx="939880" cy="319167"/>
            </a:xfrm>
            <a:prstGeom prst="rect">
              <a:avLst/>
            </a:prstGeom>
          </p:spPr>
        </p:pic>
        <p:sp>
          <p:nvSpPr>
            <p:cNvPr id="37" name="TextBox 37"/>
            <p:cNvSpPr txBox="1"/>
            <p:nvPr/>
          </p:nvSpPr>
          <p:spPr>
            <a:xfrm>
              <a:off x="369765" y="1066035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sp>
        <p:nvSpPr>
          <p:cNvPr id="38" name="AutoShape 38"/>
          <p:cNvSpPr/>
          <p:nvPr/>
        </p:nvSpPr>
        <p:spPr>
          <a:xfrm>
            <a:off x="7859238" y="4767475"/>
            <a:ext cx="2758660" cy="459747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39" name="AutoShape 39"/>
          <p:cNvSpPr/>
          <p:nvPr/>
        </p:nvSpPr>
        <p:spPr>
          <a:xfrm>
            <a:off x="8001322" y="5283605"/>
            <a:ext cx="2473240" cy="512049"/>
          </a:xfrm>
          <a:prstGeom prst="rect">
            <a:avLst/>
          </a:prstGeom>
          <a:solidFill>
            <a:srgbClr val="000000"/>
          </a:solidFill>
        </p:spPr>
      </p:sp>
      <p:pic>
        <p:nvPicPr>
          <p:cNvPr id="40" name="Picture 4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-5474702">
            <a:off x="9053768" y="2447450"/>
            <a:ext cx="739225" cy="231821"/>
          </a:xfrm>
          <a:prstGeom prst="rect">
            <a:avLst/>
          </a:prstGeom>
        </p:spPr>
      </p:pic>
      <p:pic>
        <p:nvPicPr>
          <p:cNvPr id="41" name="Picture 4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-2306870">
            <a:off x="11386615" y="2976842"/>
            <a:ext cx="739225" cy="231821"/>
          </a:xfrm>
          <a:prstGeom prst="rect">
            <a:avLst/>
          </a:prstGeom>
        </p:spPr>
      </p:pic>
      <p:pic>
        <p:nvPicPr>
          <p:cNvPr id="42" name="Picture 4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132763">
            <a:off x="11891734" y="4821496"/>
            <a:ext cx="739225" cy="231821"/>
          </a:xfrm>
          <a:prstGeom prst="rect">
            <a:avLst/>
          </a:prstGeom>
        </p:spPr>
      </p:pic>
      <p:pic>
        <p:nvPicPr>
          <p:cNvPr id="43" name="Picture 4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1918145">
            <a:off x="11466515" y="6659299"/>
            <a:ext cx="739225" cy="231821"/>
          </a:xfrm>
          <a:prstGeom prst="rect">
            <a:avLst/>
          </a:prstGeom>
        </p:spPr>
      </p:pic>
      <p:pic>
        <p:nvPicPr>
          <p:cNvPr id="44" name="Picture 4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6412008">
            <a:off x="8013390" y="7264130"/>
            <a:ext cx="739225" cy="231821"/>
          </a:xfrm>
          <a:prstGeom prst="rect">
            <a:avLst/>
          </a:prstGeom>
        </p:spPr>
      </p:pic>
      <p:pic>
        <p:nvPicPr>
          <p:cNvPr id="45" name="Picture 4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8724880">
            <a:off x="6362194" y="6726803"/>
            <a:ext cx="739225" cy="231821"/>
          </a:xfrm>
          <a:prstGeom prst="rect">
            <a:avLst/>
          </a:prstGeom>
        </p:spPr>
      </p:pic>
      <p:pic>
        <p:nvPicPr>
          <p:cNvPr id="46" name="Picture 4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-10608543">
            <a:off x="5738301" y="4899990"/>
            <a:ext cx="739225" cy="231821"/>
          </a:xfrm>
          <a:prstGeom prst="rect">
            <a:avLst/>
          </a:prstGeom>
        </p:spPr>
      </p:pic>
      <p:pic>
        <p:nvPicPr>
          <p:cNvPr id="47" name="Picture 4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-8969969">
            <a:off x="6732284" y="3009979"/>
            <a:ext cx="739225" cy="231821"/>
          </a:xfrm>
          <a:prstGeom prst="rect">
            <a:avLst/>
          </a:prstGeom>
        </p:spPr>
      </p:pic>
      <p:sp>
        <p:nvSpPr>
          <p:cNvPr id="48" name="TextBox 48"/>
          <p:cNvSpPr txBox="1"/>
          <p:nvPr/>
        </p:nvSpPr>
        <p:spPr>
          <a:xfrm>
            <a:off x="7750643" y="4808065"/>
            <a:ext cx="2786714" cy="428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446"/>
              </a:lnSpc>
            </a:pPr>
            <a:r>
              <a:rPr lang="en-US" sz="2872">
                <a:solidFill>
                  <a:srgbClr val="FFFFFF"/>
                </a:solidFill>
                <a:latin typeface="Lemon Tuesday Bold"/>
              </a:rPr>
              <a:t>Цифры</a:t>
            </a:r>
          </a:p>
        </p:txBody>
      </p:sp>
      <p:pic>
        <p:nvPicPr>
          <p:cNvPr id="49" name="Picture 4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4988591">
            <a:off x="9771493" y="7327113"/>
            <a:ext cx="922817" cy="289395"/>
          </a:xfrm>
          <a:prstGeom prst="rect">
            <a:avLst/>
          </a:prstGeom>
        </p:spPr>
      </p:pic>
      <p:grpSp>
        <p:nvGrpSpPr>
          <p:cNvPr id="50" name="Group 50"/>
          <p:cNvGrpSpPr/>
          <p:nvPr/>
        </p:nvGrpSpPr>
        <p:grpSpPr>
          <a:xfrm rot="412395">
            <a:off x="9819059" y="8095433"/>
            <a:ext cx="1782032" cy="1674481"/>
            <a:chOff x="0" y="0"/>
            <a:chExt cx="2376042" cy="2232642"/>
          </a:xfrm>
        </p:grpSpPr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228722">
              <a:off x="225103" y="110671"/>
              <a:ext cx="2084936" cy="2054937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 rot="-1907771">
              <a:off x="13560" y="223662"/>
              <a:ext cx="939880" cy="319167"/>
            </a:xfrm>
            <a:prstGeom prst="rect">
              <a:avLst/>
            </a:prstGeom>
          </p:spPr>
        </p:pic>
        <p:sp>
          <p:nvSpPr>
            <p:cNvPr id="53" name="TextBox 53"/>
            <p:cNvSpPr txBox="1"/>
            <p:nvPr/>
          </p:nvSpPr>
          <p:spPr>
            <a:xfrm rot="-228722">
              <a:off x="597199" y="658293"/>
              <a:ext cx="1370806" cy="10471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880"/>
                </a:lnSpc>
              </a:pPr>
              <a:r>
                <a:rPr lang="ru-RU" sz="5600" dirty="0">
                  <a:solidFill>
                    <a:srgbClr val="000000"/>
                  </a:solidFill>
                  <a:latin typeface="Roboto Mono Regular"/>
                </a:rPr>
                <a:t>2</a:t>
              </a:r>
              <a:endParaRPr lang="en-US" sz="5600" dirty="0">
                <a:solidFill>
                  <a:srgbClr val="000000"/>
                </a:solidFill>
                <a:latin typeface="Roboto Mono Regular"/>
              </a:endParaRPr>
            </a:p>
          </p:txBody>
        </p:sp>
      </p:grpSp>
      <p:sp>
        <p:nvSpPr>
          <p:cNvPr id="54" name="TextBox 54"/>
          <p:cNvSpPr txBox="1"/>
          <p:nvPr/>
        </p:nvSpPr>
        <p:spPr>
          <a:xfrm>
            <a:off x="13258124" y="1750775"/>
            <a:ext cx="420588" cy="1074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700" dirty="0">
                <a:solidFill>
                  <a:srgbClr val="000000"/>
                </a:solidFill>
                <a:latin typeface="Mak"/>
              </a:rPr>
              <a:t>?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9038357" y="756010"/>
            <a:ext cx="420588" cy="1074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700">
                <a:solidFill>
                  <a:srgbClr val="000000"/>
                </a:solidFill>
                <a:latin typeface="Mak"/>
              </a:rPr>
              <a:t>?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5311834" y="1697729"/>
            <a:ext cx="420588" cy="1074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700">
                <a:solidFill>
                  <a:srgbClr val="000000"/>
                </a:solidFill>
                <a:latin typeface="Mak"/>
              </a:rPr>
              <a:t>?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3992445" y="4510220"/>
            <a:ext cx="420588" cy="1074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700">
                <a:solidFill>
                  <a:srgbClr val="000000"/>
                </a:solidFill>
                <a:latin typeface="Mak"/>
              </a:rPr>
              <a:t>?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5041201" y="7737644"/>
            <a:ext cx="420588" cy="1074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700" dirty="0">
                <a:solidFill>
                  <a:srgbClr val="000000"/>
                </a:solidFill>
                <a:latin typeface="Mak"/>
              </a:rPr>
              <a:t>?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13746632" y="4421374"/>
            <a:ext cx="587020" cy="11182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400" dirty="0">
                <a:solidFill>
                  <a:srgbClr val="000000"/>
                </a:solidFill>
                <a:latin typeface="Mak"/>
              </a:rPr>
              <a:t>?</a:t>
            </a:r>
            <a:endParaRPr lang="en-US" sz="5400" dirty="0">
              <a:solidFill>
                <a:srgbClr val="000000"/>
              </a:solidFill>
              <a:latin typeface="Mak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3418699" y="7125244"/>
            <a:ext cx="588623" cy="11182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ru-RU" sz="4800" dirty="0" smtClean="0">
                <a:solidFill>
                  <a:srgbClr val="000000"/>
                </a:solidFill>
                <a:latin typeface="Mak"/>
              </a:rPr>
              <a:t>3</a:t>
            </a:r>
            <a:endParaRPr lang="en-US" sz="4800" dirty="0">
              <a:solidFill>
                <a:srgbClr val="000000"/>
              </a:solidFill>
              <a:latin typeface="Mak"/>
            </a:endParaRPr>
          </a:p>
        </p:txBody>
      </p:sp>
    </p:spTree>
    <p:extLst>
      <p:ext uri="{BB962C8B-B14F-4D97-AF65-F5344CB8AC3E}">
        <p14:creationId xmlns:p14="http://schemas.microsoft.com/office/powerpoint/2010/main" val="2697339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165</Words>
  <Application>Microsoft Office PowerPoint</Application>
  <PresentationFormat>Произвольный</PresentationFormat>
  <Paragraphs>72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Lemon Tuesday Bold</vt:lpstr>
      <vt:lpstr>Calibri</vt:lpstr>
      <vt:lpstr>Clear Sans Regular Bold</vt:lpstr>
      <vt:lpstr>Arial</vt:lpstr>
      <vt:lpstr>Mak Bold</vt:lpstr>
      <vt:lpstr>Mak</vt:lpstr>
      <vt:lpstr>Clear Sans Regular</vt:lpstr>
      <vt:lpstr>Roboto Mono Regular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Бумажная Ментальная Карта Мозговой Штурм Презентация</dc:title>
  <dc:creator>user</dc:creator>
  <cp:lastModifiedBy>user</cp:lastModifiedBy>
  <cp:revision>3</cp:revision>
  <dcterms:created xsi:type="dcterms:W3CDTF">2006-08-16T00:00:00Z</dcterms:created>
  <dcterms:modified xsi:type="dcterms:W3CDTF">2022-09-25T20:49:20Z</dcterms:modified>
  <dc:identifier>DAE92gjrWE0</dc:identifier>
</cp:coreProperties>
</file>