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434"/>
    <a:srgbClr val="99FFCC"/>
    <a:srgbClr val="00A8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FFCC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74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School verbs</a:t>
            </a:r>
            <a:endParaRPr lang="ru-RU" sz="6000" b="1" dirty="0">
              <a:solidFill>
                <a:srgbClr val="0074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Picture 5" descr="6984e404f5e4c49ca0cdaa006b738861--english-exercises.jpg"/>
          <p:cNvPicPr>
            <a:picLocks noChangeAspect="1"/>
          </p:cNvPicPr>
          <p:nvPr/>
        </p:nvPicPr>
        <p:blipFill>
          <a:blip r:embed="rId2"/>
          <a:srcRect l="7630" t="11111" r="9360" b="8889"/>
          <a:stretch>
            <a:fillRect/>
          </a:stretch>
        </p:blipFill>
        <p:spPr>
          <a:xfrm>
            <a:off x="914400" y="1371600"/>
            <a:ext cx="73152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PLAY</a:t>
            </a:r>
            <a:endParaRPr lang="ru-RU" b="1" dirty="0"/>
          </a:p>
        </p:txBody>
      </p:sp>
      <p:pic>
        <p:nvPicPr>
          <p:cNvPr id="3" name="Picture 2" descr="1590665113sarov24_00000-det-sad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524000"/>
            <a:ext cx="7081837" cy="4581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WATCH FILMS</a:t>
            </a:r>
            <a:endParaRPr lang="ru-RU" b="1" dirty="0"/>
          </a:p>
        </p:txBody>
      </p:sp>
      <p:pic>
        <p:nvPicPr>
          <p:cNvPr id="3" name="Picture 2" descr="37ff55fd9c30c3935d03b3eefcd698ba.jpg"/>
          <p:cNvPicPr>
            <a:picLocks noChangeAspect="1"/>
          </p:cNvPicPr>
          <p:nvPr/>
        </p:nvPicPr>
        <p:blipFill>
          <a:blip r:embed="rId2"/>
          <a:srcRect r="10000" b="6977"/>
          <a:stretch>
            <a:fillRect/>
          </a:stretch>
        </p:blipFill>
        <p:spPr>
          <a:xfrm>
            <a:off x="381000" y="1371600"/>
            <a:ext cx="8229600" cy="4777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/>
              <a:t>[</a:t>
            </a:r>
            <a:r>
              <a:rPr lang="en-US" sz="7200" dirty="0" err="1" smtClean="0"/>
              <a:t>i</a:t>
            </a:r>
            <a:r>
              <a:rPr lang="en-US" sz="7200" dirty="0" smtClean="0"/>
              <a:t>:]      </a:t>
            </a:r>
            <a:endParaRPr lang="ru-RU" sz="7200" dirty="0"/>
          </a:p>
        </p:txBody>
      </p:sp>
      <p:pic>
        <p:nvPicPr>
          <p:cNvPr id="3" name="Picture 2" descr="img8.jpg"/>
          <p:cNvPicPr>
            <a:picLocks noChangeAspect="1"/>
          </p:cNvPicPr>
          <p:nvPr/>
        </p:nvPicPr>
        <p:blipFill>
          <a:blip r:embed="rId2"/>
          <a:srcRect t="10943" r="377"/>
          <a:stretch>
            <a:fillRect/>
          </a:stretch>
        </p:blipFill>
        <p:spPr>
          <a:xfrm>
            <a:off x="762000" y="1371600"/>
            <a:ext cx="7617416" cy="5107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READ</a:t>
            </a:r>
            <a:endParaRPr lang="ru-RU" b="1" dirty="0"/>
          </a:p>
        </p:txBody>
      </p:sp>
      <p:pic>
        <p:nvPicPr>
          <p:cNvPr id="3" name="Picture 2" descr="girl-reading-in-fiel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143000"/>
            <a:ext cx="5545455" cy="5573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WRITE</a:t>
            </a:r>
            <a:endParaRPr lang="ru-RU" b="1" dirty="0"/>
          </a:p>
        </p:txBody>
      </p:sp>
      <p:pic>
        <p:nvPicPr>
          <p:cNvPr id="3" name="Picture 2" descr="konkurs_sochineni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953" y="1295400"/>
            <a:ext cx="6749278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LISTEN</a:t>
            </a:r>
            <a:endParaRPr lang="ru-RU" b="1" dirty="0"/>
          </a:p>
        </p:txBody>
      </p:sp>
      <p:pic>
        <p:nvPicPr>
          <p:cNvPr id="3" name="Picture 2" descr="Listen.jpg"/>
          <p:cNvPicPr>
            <a:picLocks noChangeAspect="1"/>
          </p:cNvPicPr>
          <p:nvPr/>
        </p:nvPicPr>
        <p:blipFill>
          <a:blip r:embed="rId2"/>
          <a:srcRect r="14167"/>
          <a:stretch>
            <a:fillRect/>
          </a:stretch>
        </p:blipFill>
        <p:spPr>
          <a:xfrm>
            <a:off x="1295400" y="1295400"/>
            <a:ext cx="6934200" cy="484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SING</a:t>
            </a:r>
            <a:endParaRPr lang="ru-RU" b="1" dirty="0"/>
          </a:p>
        </p:txBody>
      </p:sp>
      <p:pic>
        <p:nvPicPr>
          <p:cNvPr id="4" name="Picture 3" descr="depositphotos_7408602-stock-photo-child-with-microphon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71600"/>
            <a:ext cx="7696200" cy="5110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RUN</a:t>
            </a:r>
            <a:endParaRPr lang="ru-RU" b="1" dirty="0"/>
          </a:p>
        </p:txBody>
      </p:sp>
      <p:pic>
        <p:nvPicPr>
          <p:cNvPr id="3" name="Picture 2" descr="kids-running-png-children-running-png-transparent-png-download-kids-running-png-920_7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219200"/>
            <a:ext cx="6896100" cy="5389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JUMP</a:t>
            </a:r>
            <a:endParaRPr lang="ru-RU" b="1" dirty="0"/>
          </a:p>
        </p:txBody>
      </p:sp>
      <p:pic>
        <p:nvPicPr>
          <p:cNvPr id="3" name="Picture 2" descr="Kids-Jumping-SMALL-1007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36868"/>
            <a:ext cx="5429472" cy="5521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DRAW</a:t>
            </a:r>
            <a:endParaRPr lang="ru-RU" b="1" dirty="0"/>
          </a:p>
        </p:txBody>
      </p:sp>
      <p:pic>
        <p:nvPicPr>
          <p:cNvPr id="3" name="Picture 2" descr="Removing-Pen-Mark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19200"/>
            <a:ext cx="7924800" cy="5281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</Words>
  <Application>Microsoft Office PowerPoint</Application>
  <PresentationFormat>On-screen Show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School verbs</vt:lpstr>
      <vt:lpstr>[i:]      </vt:lpstr>
      <vt:lpstr>READ</vt:lpstr>
      <vt:lpstr>WRITE</vt:lpstr>
      <vt:lpstr>LISTEN</vt:lpstr>
      <vt:lpstr>SING</vt:lpstr>
      <vt:lpstr>RUN</vt:lpstr>
      <vt:lpstr>JUMP</vt:lpstr>
      <vt:lpstr>DRAW</vt:lpstr>
      <vt:lpstr>PLAY</vt:lpstr>
      <vt:lpstr>WATCH FILMS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verbs</dc:title>
  <dc:creator>hp</dc:creator>
  <cp:lastModifiedBy>hp</cp:lastModifiedBy>
  <cp:revision>3</cp:revision>
  <dcterms:created xsi:type="dcterms:W3CDTF">2006-08-16T00:00:00Z</dcterms:created>
  <dcterms:modified xsi:type="dcterms:W3CDTF">2020-09-29T22:43:07Z</dcterms:modified>
</cp:coreProperties>
</file>