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80" r:id="rId12"/>
    <p:sldId id="266" r:id="rId13"/>
    <p:sldId id="281" r:id="rId14"/>
    <p:sldId id="269" r:id="rId15"/>
    <p:sldId id="270" r:id="rId16"/>
    <p:sldId id="267" r:id="rId17"/>
    <p:sldId id="284" r:id="rId18"/>
    <p:sldId id="285" r:id="rId19"/>
    <p:sldId id="282" r:id="rId20"/>
    <p:sldId id="283" r:id="rId21"/>
    <p:sldId id="268" r:id="rId22"/>
    <p:sldId id="271" r:id="rId23"/>
    <p:sldId id="273" r:id="rId24"/>
    <p:sldId id="279" r:id="rId25"/>
  </p:sldIdLst>
  <p:sldSz cx="18288000" cy="10287000"/>
  <p:notesSz cx="6858000" cy="9144000"/>
  <p:embeddedFontLst>
    <p:embeddedFont>
      <p:font typeface="Clear Sans Regular" panose="020B0604020202020204" charset="0"/>
      <p:regular r:id="rId26"/>
    </p:embeddedFont>
    <p:embeddedFont>
      <p:font typeface="Mak Bold" panose="020B0604020202020204" charset="0"/>
      <p:regular r:id="rId27"/>
    </p:embeddedFont>
    <p:embeddedFont>
      <p:font typeface="Roboto Mono Regular" panose="020B0604020202020204" charset="0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Aharoni" panose="02010803020104030203" pitchFamily="2" charset="-79"/>
      <p:bold r:id="rId33"/>
    </p:embeddedFont>
    <p:embeddedFont>
      <p:font typeface="Mak" panose="020B0604020202020204" charset="0"/>
      <p:regular r:id="rId34"/>
    </p:embeddedFont>
    <p:embeddedFont>
      <p:font typeface="Clear Sans Regular Bold" panose="020B0604020202020204" charset="0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7" d="100"/>
          <a:sy n="47" d="100"/>
        </p:scale>
        <p:origin x="69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10" Type="http://schemas.openxmlformats.org/officeDocument/2006/relationships/image" Target="../media/image15.svg"/><Relationship Id="rId4" Type="http://schemas.openxmlformats.org/officeDocument/2006/relationships/image" Target="../media/image3.sv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10" Type="http://schemas.openxmlformats.org/officeDocument/2006/relationships/image" Target="../media/image15.svg"/><Relationship Id="rId4" Type="http://schemas.openxmlformats.org/officeDocument/2006/relationships/image" Target="../media/image3.sv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10" Type="http://schemas.openxmlformats.org/officeDocument/2006/relationships/image" Target="../media/image15.svg"/><Relationship Id="rId4" Type="http://schemas.openxmlformats.org/officeDocument/2006/relationships/image" Target="../media/image3.sv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10" Type="http://schemas.openxmlformats.org/officeDocument/2006/relationships/image" Target="../media/image15.svg"/><Relationship Id="rId4" Type="http://schemas.openxmlformats.org/officeDocument/2006/relationships/image" Target="../media/image3.sv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12" Type="http://schemas.openxmlformats.org/officeDocument/2006/relationships/image" Target="../media/image25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15.png"/><Relationship Id="rId5" Type="http://schemas.openxmlformats.org/officeDocument/2006/relationships/image" Target="../media/image3.png"/><Relationship Id="rId10" Type="http://schemas.openxmlformats.org/officeDocument/2006/relationships/image" Target="../media/image5.png"/><Relationship Id="rId4" Type="http://schemas.openxmlformats.org/officeDocument/2006/relationships/image" Target="../media/image3.svg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7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12" Type="http://schemas.openxmlformats.org/officeDocument/2006/relationships/image" Target="../media/image25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15.png"/><Relationship Id="rId5" Type="http://schemas.openxmlformats.org/officeDocument/2006/relationships/image" Target="../media/image3.png"/><Relationship Id="rId10" Type="http://schemas.openxmlformats.org/officeDocument/2006/relationships/image" Target="../media/image5.png"/><Relationship Id="rId4" Type="http://schemas.openxmlformats.org/officeDocument/2006/relationships/image" Target="../media/image3.svg"/><Relationship Id="rId9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10" Type="http://schemas.openxmlformats.org/officeDocument/2006/relationships/image" Target="../media/image15.svg"/><Relationship Id="rId4" Type="http://schemas.openxmlformats.org/officeDocument/2006/relationships/image" Target="../media/image3.sv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10" Type="http://schemas.openxmlformats.org/officeDocument/2006/relationships/image" Target="../media/image15.svg"/><Relationship Id="rId4" Type="http://schemas.openxmlformats.org/officeDocument/2006/relationships/image" Target="../media/image3.svg"/><Relationship Id="rId9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3.png"/><Relationship Id="rId7" Type="http://schemas.openxmlformats.org/officeDocument/2006/relationships/image" Target="../media/image3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3.png"/><Relationship Id="rId7" Type="http://schemas.openxmlformats.org/officeDocument/2006/relationships/image" Target="../media/image3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5" Type="http://schemas.openxmlformats.org/officeDocument/2006/relationships/image" Target="../media/image8.png"/><Relationship Id="rId10" Type="http://schemas.openxmlformats.org/officeDocument/2006/relationships/image" Target="../media/image15.svg"/><Relationship Id="rId4" Type="http://schemas.openxmlformats.org/officeDocument/2006/relationships/image" Target="../media/image3.sv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5" Type="http://schemas.openxmlformats.org/officeDocument/2006/relationships/image" Target="../media/image8.png"/><Relationship Id="rId10" Type="http://schemas.openxmlformats.org/officeDocument/2006/relationships/image" Target="../media/image15.svg"/><Relationship Id="rId4" Type="http://schemas.openxmlformats.org/officeDocument/2006/relationships/image" Target="../media/image3.sv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12" Type="http://schemas.openxmlformats.org/officeDocument/2006/relationships/image" Target="../media/image15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11" Type="http://schemas.openxmlformats.org/officeDocument/2006/relationships/image" Target="../media/image10.png"/><Relationship Id="rId5" Type="http://schemas.openxmlformats.org/officeDocument/2006/relationships/image" Target="../media/image11.png"/><Relationship Id="rId10" Type="http://schemas.openxmlformats.org/officeDocument/2006/relationships/image" Target="../media/image13.svg"/><Relationship Id="rId4" Type="http://schemas.openxmlformats.org/officeDocument/2006/relationships/image" Target="../media/image3.sv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12" Type="http://schemas.openxmlformats.org/officeDocument/2006/relationships/image" Target="../media/image15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11" Type="http://schemas.openxmlformats.org/officeDocument/2006/relationships/image" Target="../media/image10.png"/><Relationship Id="rId5" Type="http://schemas.openxmlformats.org/officeDocument/2006/relationships/image" Target="../media/image11.png"/><Relationship Id="rId10" Type="http://schemas.openxmlformats.org/officeDocument/2006/relationships/image" Target="../media/image13.svg"/><Relationship Id="rId4" Type="http://schemas.openxmlformats.org/officeDocument/2006/relationships/image" Target="../media/image3.sv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12" Type="http://schemas.openxmlformats.org/officeDocument/2006/relationships/image" Target="../media/image15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11" Type="http://schemas.openxmlformats.org/officeDocument/2006/relationships/image" Target="../media/image10.png"/><Relationship Id="rId5" Type="http://schemas.openxmlformats.org/officeDocument/2006/relationships/image" Target="../media/image11.png"/><Relationship Id="rId10" Type="http://schemas.openxmlformats.org/officeDocument/2006/relationships/image" Target="../media/image13.svg"/><Relationship Id="rId4" Type="http://schemas.openxmlformats.org/officeDocument/2006/relationships/image" Target="../media/image3.sv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12" Type="http://schemas.openxmlformats.org/officeDocument/2006/relationships/image" Target="../media/image15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11" Type="http://schemas.openxmlformats.org/officeDocument/2006/relationships/image" Target="../media/image10.png"/><Relationship Id="rId5" Type="http://schemas.openxmlformats.org/officeDocument/2006/relationships/image" Target="../media/image11.png"/><Relationship Id="rId10" Type="http://schemas.openxmlformats.org/officeDocument/2006/relationships/image" Target="../media/image13.svg"/><Relationship Id="rId4" Type="http://schemas.openxmlformats.org/officeDocument/2006/relationships/image" Target="../media/image3.sv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981075"/>
            <a:ext cx="3933043" cy="405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3359"/>
              </a:lnSpc>
              <a:spcBef>
                <a:spcPct val="0"/>
              </a:spcBef>
            </a:pPr>
            <a:r>
              <a:rPr lang="ru-RU" sz="2400" dirty="0" smtClean="0">
                <a:solidFill>
                  <a:srgbClr val="000000"/>
                </a:solidFill>
                <a:latin typeface="Clear Sans Regular"/>
              </a:rPr>
              <a:t>Цифра 5.</a:t>
            </a:r>
            <a:endParaRPr lang="en-US" sz="2400" dirty="0">
              <a:solidFill>
                <a:srgbClr val="000000"/>
              </a:solidFill>
              <a:latin typeface="Clear Sans Regular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630706">
            <a:off x="9789224" y="2334341"/>
            <a:ext cx="5000753" cy="484618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2888" r="2888"/>
          <a:stretch>
            <a:fillRect/>
          </a:stretch>
        </p:blipFill>
        <p:spPr>
          <a:xfrm rot="-5514009">
            <a:off x="5133057" y="854861"/>
            <a:ext cx="6084290" cy="8726180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5645823" y="3659352"/>
            <a:ext cx="5536257" cy="3406141"/>
            <a:chOff x="0" y="0"/>
            <a:chExt cx="7381677" cy="4541522"/>
          </a:xfrm>
        </p:grpSpPr>
        <p:sp>
          <p:nvSpPr>
            <p:cNvPr id="7" name="AutoShape 7"/>
            <p:cNvSpPr/>
            <p:nvPr/>
          </p:nvSpPr>
          <p:spPr>
            <a:xfrm>
              <a:off x="0" y="0"/>
              <a:ext cx="7381677" cy="2086008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02754" y="2285515"/>
              <a:ext cx="6878923" cy="2256007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480750" y="19386"/>
              <a:ext cx="6420177" cy="1618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457"/>
                </a:lnSpc>
              </a:pPr>
              <a:r>
                <a:rPr lang="en-US" sz="7688" spc="-76">
                  <a:solidFill>
                    <a:srgbClr val="FFFFFF"/>
                  </a:solidFill>
                  <a:latin typeface="Mak"/>
                </a:rPr>
                <a:t>урок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32127" y="2275394"/>
              <a:ext cx="6420177" cy="11541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600"/>
                </a:lnSpc>
              </a:pPr>
              <a:r>
                <a:rPr lang="ru-RU" sz="6000" spc="-60" dirty="0">
                  <a:solidFill>
                    <a:srgbClr val="FFFFFF"/>
                  </a:solidFill>
                  <a:latin typeface="Mak"/>
                </a:rPr>
                <a:t>м</a:t>
              </a:r>
              <a:r>
                <a:rPr lang="en-US" sz="6000" spc="-60" dirty="0" err="1" smtClean="0">
                  <a:solidFill>
                    <a:srgbClr val="FFFFFF"/>
                  </a:solidFill>
                  <a:latin typeface="Mak"/>
                </a:rPr>
                <a:t>атематики</a:t>
              </a:r>
              <a:endParaRPr lang="en-US" sz="6000" spc="-60" dirty="0">
                <a:solidFill>
                  <a:srgbClr val="FFFFFF"/>
                </a:solidFill>
                <a:latin typeface="Mak"/>
              </a:endParaRPr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183673">
            <a:off x="12087426" y="6393196"/>
            <a:ext cx="2424849" cy="238995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-1495375">
            <a:off x="11953017" y="6421786"/>
            <a:ext cx="1093111" cy="371202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 rot="183673">
            <a:off x="12421124" y="7207175"/>
            <a:ext cx="1834103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559"/>
              </a:lnSpc>
            </a:pPr>
            <a:r>
              <a:rPr lang="en-US" sz="1299">
                <a:solidFill>
                  <a:srgbClr val="000000"/>
                </a:solidFill>
                <a:latin typeface="Roboto Mono Regular"/>
              </a:rPr>
              <a:t>Не переставай стараться</a:t>
            </a:r>
          </a:p>
          <a:p>
            <a:pPr algn="r">
              <a:lnSpc>
                <a:spcPts val="1559"/>
              </a:lnSpc>
            </a:pPr>
            <a:r>
              <a:rPr lang="en-US" sz="1299">
                <a:solidFill>
                  <a:srgbClr val="000000"/>
                </a:solidFill>
                <a:latin typeface="Roboto Mono Regular"/>
              </a:rPr>
              <a:t>И ты всего добьёшься.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630706">
            <a:off x="-154" y="2403608"/>
            <a:ext cx="5000753" cy="48461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518677" y="307415"/>
            <a:ext cx="5699778" cy="946613"/>
            <a:chOff x="0" y="0"/>
            <a:chExt cx="7599704" cy="1262150"/>
          </a:xfrm>
        </p:grpSpPr>
        <p:sp>
          <p:nvSpPr>
            <p:cNvPr id="5" name="AutoShape 5"/>
            <p:cNvSpPr/>
            <p:nvPr/>
          </p:nvSpPr>
          <p:spPr>
            <a:xfrm rot="-42073">
              <a:off x="6872" y="46377"/>
              <a:ext cx="7585961" cy="1169397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132564" y="51081"/>
              <a:ext cx="7167333" cy="11319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6693"/>
                </a:lnSpc>
                <a:spcBef>
                  <a:spcPct val="0"/>
                </a:spcBef>
              </a:pPr>
              <a:r>
                <a:rPr lang="en-US" sz="4780">
                  <a:solidFill>
                    <a:srgbClr val="FFFFFF"/>
                  </a:solidFill>
                  <a:latin typeface="Mak"/>
                </a:rPr>
                <a:t>Повторение</a:t>
              </a: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630706">
            <a:off x="9134243" y="-2115678"/>
            <a:ext cx="5000753" cy="484618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39770" y="3835095"/>
            <a:ext cx="3128795" cy="261681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456975" y="3835095"/>
            <a:ext cx="3128795" cy="261681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758859" y="3835095"/>
            <a:ext cx="3128795" cy="261681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9959032" y="3835095"/>
            <a:ext cx="3128795" cy="261681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7887655" y="4286399"/>
            <a:ext cx="1778890" cy="171420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3051829" y="4654837"/>
            <a:ext cx="1728390" cy="97732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518677" y="307415"/>
            <a:ext cx="5699778" cy="946613"/>
            <a:chOff x="0" y="0"/>
            <a:chExt cx="7599704" cy="1262150"/>
          </a:xfrm>
        </p:grpSpPr>
        <p:sp>
          <p:nvSpPr>
            <p:cNvPr id="5" name="AutoShape 5"/>
            <p:cNvSpPr/>
            <p:nvPr/>
          </p:nvSpPr>
          <p:spPr>
            <a:xfrm rot="-42073">
              <a:off x="6872" y="46377"/>
              <a:ext cx="7585961" cy="1169397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132564" y="51081"/>
              <a:ext cx="7167333" cy="11319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6693"/>
                </a:lnSpc>
                <a:spcBef>
                  <a:spcPct val="0"/>
                </a:spcBef>
              </a:pPr>
              <a:r>
                <a:rPr lang="en-US" sz="4780">
                  <a:solidFill>
                    <a:srgbClr val="FFFFFF"/>
                  </a:solidFill>
                  <a:latin typeface="Mak"/>
                </a:rPr>
                <a:t>Повторение</a:t>
              </a: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630706">
            <a:off x="9134243" y="-2115678"/>
            <a:ext cx="5000753" cy="484618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39770" y="3835095"/>
            <a:ext cx="3128795" cy="261681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483820" y="3757338"/>
            <a:ext cx="3128795" cy="261681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322456" y="3977335"/>
            <a:ext cx="3128795" cy="261681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7579602" y="3767539"/>
            <a:ext cx="3128795" cy="261681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881631" y="4208641"/>
            <a:ext cx="1778890" cy="171420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9986462" y="4654837"/>
            <a:ext cx="1728390" cy="977326"/>
          </a:xfrm>
          <a:prstGeom prst="rect">
            <a:avLst/>
          </a:prstGeom>
        </p:spPr>
      </p:pic>
      <p:pic>
        <p:nvPicPr>
          <p:cNvPr id="14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1469940" y="3977335"/>
            <a:ext cx="3128795" cy="2616811"/>
          </a:xfrm>
          <a:prstGeom prst="rect">
            <a:avLst/>
          </a:prstGeom>
        </p:spPr>
      </p:pic>
      <p:pic>
        <p:nvPicPr>
          <p:cNvPr id="15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2679210" y="3498319"/>
            <a:ext cx="3128795" cy="2616811"/>
          </a:xfrm>
          <a:prstGeom prst="rect">
            <a:avLst/>
          </a:prstGeom>
        </p:spPr>
      </p:pic>
      <p:pic>
        <p:nvPicPr>
          <p:cNvPr id="16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4076987" y="4379827"/>
            <a:ext cx="3128795" cy="2616811"/>
          </a:xfrm>
          <a:prstGeom prst="rect">
            <a:avLst/>
          </a:prstGeom>
        </p:spPr>
      </p:pic>
      <p:pic>
        <p:nvPicPr>
          <p:cNvPr id="17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078301" y="3498318"/>
            <a:ext cx="3128795" cy="2616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12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518677" y="307415"/>
            <a:ext cx="5699778" cy="946613"/>
            <a:chOff x="0" y="0"/>
            <a:chExt cx="7599704" cy="1262150"/>
          </a:xfrm>
        </p:grpSpPr>
        <p:sp>
          <p:nvSpPr>
            <p:cNvPr id="5" name="AutoShape 5"/>
            <p:cNvSpPr/>
            <p:nvPr/>
          </p:nvSpPr>
          <p:spPr>
            <a:xfrm rot="-42073">
              <a:off x="6872" y="46377"/>
              <a:ext cx="7585961" cy="1169397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132564" y="51081"/>
              <a:ext cx="7167333" cy="11319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6693"/>
                </a:lnSpc>
                <a:spcBef>
                  <a:spcPct val="0"/>
                </a:spcBef>
              </a:pPr>
              <a:r>
                <a:rPr lang="en-US" sz="4780">
                  <a:solidFill>
                    <a:srgbClr val="FFFFFF"/>
                  </a:solidFill>
                  <a:latin typeface="Mak"/>
                </a:rPr>
                <a:t>Повторение</a:t>
              </a: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630706">
            <a:off x="9134243" y="-2115678"/>
            <a:ext cx="5000753" cy="484618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39770" y="3835095"/>
            <a:ext cx="3128795" cy="261681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456975" y="3835095"/>
            <a:ext cx="3128795" cy="261681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7754402" y="3835095"/>
            <a:ext cx="3128795" cy="261681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9959032" y="3835095"/>
            <a:ext cx="3128795" cy="261681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774354" y="4286399"/>
            <a:ext cx="1778890" cy="171420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3051829" y="4654837"/>
            <a:ext cx="1728390" cy="97732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518677" y="307415"/>
            <a:ext cx="5699778" cy="946613"/>
            <a:chOff x="0" y="0"/>
            <a:chExt cx="7599704" cy="1262150"/>
          </a:xfrm>
        </p:grpSpPr>
        <p:sp>
          <p:nvSpPr>
            <p:cNvPr id="5" name="AutoShape 5"/>
            <p:cNvSpPr/>
            <p:nvPr/>
          </p:nvSpPr>
          <p:spPr>
            <a:xfrm rot="-42073">
              <a:off x="6872" y="46377"/>
              <a:ext cx="7585961" cy="1169397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132564" y="51081"/>
              <a:ext cx="7167333" cy="11319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6693"/>
                </a:lnSpc>
                <a:spcBef>
                  <a:spcPct val="0"/>
                </a:spcBef>
              </a:pPr>
              <a:r>
                <a:rPr lang="en-US" sz="4780">
                  <a:solidFill>
                    <a:srgbClr val="FFFFFF"/>
                  </a:solidFill>
                  <a:latin typeface="Mak"/>
                </a:rPr>
                <a:t>Повторение</a:t>
              </a: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630706">
            <a:off x="9134243" y="-2115678"/>
            <a:ext cx="5000753" cy="484618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39770" y="3835095"/>
            <a:ext cx="3128795" cy="261681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741452" y="3775749"/>
            <a:ext cx="3128795" cy="261681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6371929" y="3803091"/>
            <a:ext cx="3128795" cy="261681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686800" y="3809792"/>
            <a:ext cx="3128795" cy="261681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4620882" y="4227052"/>
            <a:ext cx="1778890" cy="171420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1403920" y="4654837"/>
            <a:ext cx="1728390" cy="977326"/>
          </a:xfrm>
          <a:prstGeom prst="rect">
            <a:avLst/>
          </a:prstGeom>
        </p:spPr>
      </p:pic>
      <p:pic>
        <p:nvPicPr>
          <p:cNvPr id="14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2882894" y="3914915"/>
            <a:ext cx="3128795" cy="2616811"/>
          </a:xfrm>
          <a:prstGeom prst="rect">
            <a:avLst/>
          </a:prstGeom>
        </p:spPr>
      </p:pic>
      <p:pic>
        <p:nvPicPr>
          <p:cNvPr id="15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4860948" y="2712262"/>
            <a:ext cx="3128795" cy="2616811"/>
          </a:xfrm>
          <a:prstGeom prst="rect">
            <a:avLst/>
          </a:prstGeom>
        </p:spPr>
      </p:pic>
      <p:pic>
        <p:nvPicPr>
          <p:cNvPr id="16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936776" y="5424524"/>
            <a:ext cx="3128795" cy="2616811"/>
          </a:xfrm>
          <a:prstGeom prst="rect">
            <a:avLst/>
          </a:prstGeom>
        </p:spPr>
      </p:pic>
      <p:pic>
        <p:nvPicPr>
          <p:cNvPr id="17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363739" y="4484146"/>
            <a:ext cx="3128795" cy="2616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428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2888" r="2888"/>
          <a:stretch>
            <a:fillRect/>
          </a:stretch>
        </p:blipFill>
        <p:spPr>
          <a:xfrm rot="-5262563">
            <a:off x="1439047" y="-878672"/>
            <a:ext cx="6084290" cy="872618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5396836" y="7464506"/>
            <a:ext cx="2182665" cy="2166918"/>
            <a:chOff x="0" y="0"/>
            <a:chExt cx="2910220" cy="2889224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rot="-228722">
              <a:off x="82880" y="224668"/>
              <a:ext cx="2618052" cy="2580382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2107769">
              <a:off x="1722190" y="303061"/>
              <a:ext cx="1180206" cy="400778"/>
            </a:xfrm>
            <a:prstGeom prst="rect">
              <a:avLst/>
            </a:prstGeom>
          </p:spPr>
        </p:pic>
        <p:sp>
          <p:nvSpPr>
            <p:cNvPr id="7" name="TextBox 7"/>
            <p:cNvSpPr txBox="1"/>
            <p:nvPr/>
          </p:nvSpPr>
          <p:spPr>
            <a:xfrm rot="-228722">
              <a:off x="548302" y="826262"/>
              <a:ext cx="1721320" cy="14175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19"/>
                </a:lnSpc>
              </a:pPr>
              <a:r>
                <a:rPr lang="en-US" sz="2684">
                  <a:solidFill>
                    <a:srgbClr val="000000"/>
                  </a:solidFill>
                  <a:latin typeface="Roboto Mono Regular"/>
                </a:rPr>
                <a:t>Держимосанку  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6630706">
            <a:off x="13499850" y="-284234"/>
            <a:ext cx="5000753" cy="484618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6630706">
            <a:off x="-983169" y="6610190"/>
            <a:ext cx="5000753" cy="484618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2344400" y="4265022"/>
            <a:ext cx="1715534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9900" dirty="0">
                <a:solidFill>
                  <a:srgbClr val="000000"/>
                </a:solidFill>
                <a:latin typeface="Roboto Mono Regular"/>
              </a:rPr>
              <a:t>4</a:t>
            </a:r>
            <a:endParaRPr lang="ru-RU" sz="199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18421" y="6140279"/>
            <a:ext cx="1715534" cy="12794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5774"/>
              </a:lnSpc>
            </a:pPr>
            <a:r>
              <a:rPr lang="en-US" sz="19900" dirty="0">
                <a:solidFill>
                  <a:srgbClr val="000000"/>
                </a:solidFill>
                <a:latin typeface="Roboto Mono Regular"/>
              </a:rPr>
              <a:t>1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703726" y="5524499"/>
            <a:ext cx="88692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dirty="0" smtClean="0">
                <a:solidFill>
                  <a:srgbClr val="000000"/>
                </a:solidFill>
                <a:latin typeface="Roboto Mono Regular"/>
              </a:rPr>
              <a:t>, ___, ___,</a:t>
            </a:r>
            <a:endParaRPr lang="ru-RU" sz="9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630706">
            <a:off x="5421793" y="2592109"/>
            <a:ext cx="4114800" cy="398761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5020786">
            <a:off x="8152100" y="3289797"/>
            <a:ext cx="4114800" cy="398761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2888" r="2888"/>
          <a:stretch>
            <a:fillRect/>
          </a:stretch>
        </p:blipFill>
        <p:spPr>
          <a:xfrm rot="-5514009">
            <a:off x="7609357" y="2866494"/>
            <a:ext cx="3069286" cy="4402015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12469883" y="1433360"/>
            <a:ext cx="1738207" cy="1725667"/>
            <a:chOff x="0" y="0"/>
            <a:chExt cx="2317609" cy="2300889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228722">
              <a:off x="66003" y="178919"/>
              <a:ext cx="2084936" cy="2054937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2107769">
              <a:off x="1371499" y="241348"/>
              <a:ext cx="939880" cy="319167"/>
            </a:xfrm>
            <a:prstGeom prst="rect">
              <a:avLst/>
            </a:prstGeom>
          </p:spPr>
        </p:pic>
        <p:sp>
          <p:nvSpPr>
            <p:cNvPr id="9" name="TextBox 9"/>
            <p:cNvSpPr txBox="1"/>
            <p:nvPr/>
          </p:nvSpPr>
          <p:spPr>
            <a:xfrm rot="-228722">
              <a:off x="436355" y="1146004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634573" y="1397995"/>
            <a:ext cx="1753582" cy="1847583"/>
            <a:chOff x="0" y="0"/>
            <a:chExt cx="2338110" cy="2463444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455434">
              <a:off x="126587" y="279808"/>
              <a:ext cx="2084936" cy="2054937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-4787602">
              <a:off x="1577039" y="331197"/>
              <a:ext cx="939880" cy="31916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/>
          </p:nvSpPr>
          <p:spPr>
            <a:xfrm rot="455434">
              <a:off x="494848" y="1249345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 rot="-150825">
            <a:off x="6932990" y="8099862"/>
            <a:ext cx="1753582" cy="1847583"/>
            <a:chOff x="0" y="0"/>
            <a:chExt cx="2338110" cy="2463444"/>
          </a:xfrm>
        </p:grpSpPr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455434">
              <a:off x="126587" y="279808"/>
              <a:ext cx="2084936" cy="2054937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 rot="-4787602">
              <a:off x="1577039" y="331197"/>
              <a:ext cx="939880" cy="319167"/>
            </a:xfrm>
            <a:prstGeom prst="rect">
              <a:avLst/>
            </a:prstGeom>
          </p:spPr>
        </p:pic>
        <p:sp>
          <p:nvSpPr>
            <p:cNvPr id="17" name="TextBox 17"/>
            <p:cNvSpPr txBox="1"/>
            <p:nvPr/>
          </p:nvSpPr>
          <p:spPr>
            <a:xfrm rot="455434">
              <a:off x="491366" y="834160"/>
              <a:ext cx="1370806" cy="1028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74"/>
                </a:lnSpc>
              </a:pPr>
              <a:r>
                <a:rPr lang="en-US" sz="5499" dirty="0">
                  <a:solidFill>
                    <a:srgbClr val="000000"/>
                  </a:solidFill>
                  <a:latin typeface="Roboto Mono Regular"/>
                </a:rPr>
                <a:t>1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3208184" y="3937814"/>
            <a:ext cx="1753582" cy="1999185"/>
            <a:chOff x="0" y="0"/>
            <a:chExt cx="2338110" cy="2665580"/>
          </a:xfrm>
        </p:grpSpPr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455434">
              <a:off x="126587" y="481943"/>
              <a:ext cx="2084936" cy="2054937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 rot="-4787602">
              <a:off x="203163" y="331197"/>
              <a:ext cx="939880" cy="319167"/>
            </a:xfrm>
            <a:prstGeom prst="rect">
              <a:avLst/>
            </a:prstGeom>
          </p:spPr>
        </p:pic>
        <p:sp>
          <p:nvSpPr>
            <p:cNvPr id="21" name="TextBox 21"/>
            <p:cNvSpPr txBox="1"/>
            <p:nvPr/>
          </p:nvSpPr>
          <p:spPr>
            <a:xfrm rot="455434">
              <a:off x="491366" y="1036296"/>
              <a:ext cx="1370806" cy="1028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74"/>
                </a:lnSpc>
              </a:pPr>
              <a:r>
                <a:rPr lang="en-US" sz="5499" dirty="0">
                  <a:solidFill>
                    <a:srgbClr val="000000"/>
                  </a:solidFill>
                  <a:latin typeface="Roboto Mono Regular"/>
                </a:rPr>
                <a:t>4 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 rot="-106697">
            <a:off x="8517616" y="321683"/>
            <a:ext cx="1563702" cy="1614769"/>
            <a:chOff x="0" y="0"/>
            <a:chExt cx="2084936" cy="2153025"/>
          </a:xfrm>
        </p:grpSpPr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0" y="98089"/>
              <a:ext cx="2084936" cy="2054937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584472" y="0"/>
              <a:ext cx="939880" cy="319167"/>
            </a:xfrm>
            <a:prstGeom prst="rect">
              <a:avLst/>
            </a:prstGeom>
          </p:spPr>
        </p:pic>
        <p:sp>
          <p:nvSpPr>
            <p:cNvPr id="25" name="TextBox 25"/>
            <p:cNvSpPr txBox="1"/>
            <p:nvPr/>
          </p:nvSpPr>
          <p:spPr>
            <a:xfrm>
              <a:off x="369765" y="1066035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3306298" y="4230261"/>
            <a:ext cx="1782032" cy="1674481"/>
            <a:chOff x="0" y="0"/>
            <a:chExt cx="2376042" cy="2232642"/>
          </a:xfrm>
        </p:grpSpPr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228722">
              <a:off x="225103" y="110671"/>
              <a:ext cx="2084936" cy="2054937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 rot="-1907771">
              <a:off x="13560" y="223662"/>
              <a:ext cx="939880" cy="319167"/>
            </a:xfrm>
            <a:prstGeom prst="rect">
              <a:avLst/>
            </a:prstGeom>
          </p:spPr>
        </p:pic>
        <p:sp>
          <p:nvSpPr>
            <p:cNvPr id="29" name="TextBox 29"/>
            <p:cNvSpPr txBox="1"/>
            <p:nvPr/>
          </p:nvSpPr>
          <p:spPr>
            <a:xfrm rot="-228722">
              <a:off x="595454" y="1077757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 rot="412395">
            <a:off x="12787696" y="6875823"/>
            <a:ext cx="1782032" cy="1674481"/>
            <a:chOff x="0" y="0"/>
            <a:chExt cx="2376042" cy="2232642"/>
          </a:xfrm>
        </p:grpSpPr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228722">
              <a:off x="225103" y="110671"/>
              <a:ext cx="2084936" cy="2054937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 rot="-1907771">
              <a:off x="13560" y="223662"/>
              <a:ext cx="939880" cy="319167"/>
            </a:xfrm>
            <a:prstGeom prst="rect">
              <a:avLst/>
            </a:prstGeom>
          </p:spPr>
        </p:pic>
        <p:sp>
          <p:nvSpPr>
            <p:cNvPr id="33" name="TextBox 33"/>
            <p:cNvSpPr txBox="1"/>
            <p:nvPr/>
          </p:nvSpPr>
          <p:spPr>
            <a:xfrm rot="-228722">
              <a:off x="596950" y="670365"/>
              <a:ext cx="1370806" cy="10134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670"/>
                </a:lnSpc>
              </a:pPr>
              <a:r>
                <a:rPr lang="en-US" sz="5400">
                  <a:solidFill>
                    <a:srgbClr val="000000"/>
                  </a:solidFill>
                  <a:latin typeface="Roboto Mono Regular"/>
                </a:rPr>
                <a:t>3</a:t>
              </a:r>
            </a:p>
          </p:txBody>
        </p:sp>
      </p:grpSp>
      <p:grpSp>
        <p:nvGrpSpPr>
          <p:cNvPr id="34" name="Group 34"/>
          <p:cNvGrpSpPr/>
          <p:nvPr/>
        </p:nvGrpSpPr>
        <p:grpSpPr>
          <a:xfrm rot="-250064">
            <a:off x="4469644" y="7354198"/>
            <a:ext cx="1563702" cy="1614769"/>
            <a:chOff x="0" y="0"/>
            <a:chExt cx="2084936" cy="2153025"/>
          </a:xfrm>
        </p:grpSpPr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0" y="98089"/>
              <a:ext cx="2084936" cy="2054937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584472" y="0"/>
              <a:ext cx="939880" cy="319167"/>
            </a:xfrm>
            <a:prstGeom prst="rect">
              <a:avLst/>
            </a:prstGeom>
          </p:spPr>
        </p:pic>
        <p:sp>
          <p:nvSpPr>
            <p:cNvPr id="37" name="TextBox 37"/>
            <p:cNvSpPr txBox="1"/>
            <p:nvPr/>
          </p:nvSpPr>
          <p:spPr>
            <a:xfrm>
              <a:off x="369765" y="1066035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sp>
        <p:nvSpPr>
          <p:cNvPr id="38" name="AutoShape 38"/>
          <p:cNvSpPr/>
          <p:nvPr/>
        </p:nvSpPr>
        <p:spPr>
          <a:xfrm>
            <a:off x="7859238" y="4767475"/>
            <a:ext cx="2758660" cy="459747"/>
          </a:xfrm>
          <a:prstGeom prst="rect">
            <a:avLst/>
          </a:prstGeom>
          <a:solidFill>
            <a:srgbClr val="000000"/>
          </a:solidFill>
        </p:spPr>
      </p:sp>
      <p:pic>
        <p:nvPicPr>
          <p:cNvPr id="40" name="Picture 4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5474702">
            <a:off x="9053768" y="2447450"/>
            <a:ext cx="739225" cy="231821"/>
          </a:xfrm>
          <a:prstGeom prst="rect">
            <a:avLst/>
          </a:prstGeom>
        </p:spPr>
      </p:pic>
      <p:pic>
        <p:nvPicPr>
          <p:cNvPr id="41" name="Picture 4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2306870">
            <a:off x="11386615" y="2976842"/>
            <a:ext cx="739225" cy="231821"/>
          </a:xfrm>
          <a:prstGeom prst="rect">
            <a:avLst/>
          </a:prstGeom>
        </p:spPr>
      </p:pic>
      <p:pic>
        <p:nvPicPr>
          <p:cNvPr id="42" name="Picture 4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132763">
            <a:off x="11891734" y="4821496"/>
            <a:ext cx="739225" cy="231821"/>
          </a:xfrm>
          <a:prstGeom prst="rect">
            <a:avLst/>
          </a:prstGeom>
        </p:spPr>
      </p:pic>
      <p:pic>
        <p:nvPicPr>
          <p:cNvPr id="43" name="Picture 4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1918145">
            <a:off x="11466515" y="6659299"/>
            <a:ext cx="739225" cy="231821"/>
          </a:xfrm>
          <a:prstGeom prst="rect">
            <a:avLst/>
          </a:prstGeom>
        </p:spPr>
      </p:pic>
      <p:pic>
        <p:nvPicPr>
          <p:cNvPr id="44" name="Picture 4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6412008">
            <a:off x="8013390" y="7264130"/>
            <a:ext cx="739225" cy="231821"/>
          </a:xfrm>
          <a:prstGeom prst="rect">
            <a:avLst/>
          </a:prstGeom>
        </p:spPr>
      </p:pic>
      <p:pic>
        <p:nvPicPr>
          <p:cNvPr id="45" name="Picture 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8724880">
            <a:off x="6362194" y="6726803"/>
            <a:ext cx="739225" cy="231821"/>
          </a:xfrm>
          <a:prstGeom prst="rect">
            <a:avLst/>
          </a:prstGeom>
        </p:spPr>
      </p:pic>
      <p:pic>
        <p:nvPicPr>
          <p:cNvPr id="46" name="Picture 4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10608543">
            <a:off x="5738301" y="4899990"/>
            <a:ext cx="739225" cy="231821"/>
          </a:xfrm>
          <a:prstGeom prst="rect">
            <a:avLst/>
          </a:prstGeom>
        </p:spPr>
      </p:pic>
      <p:pic>
        <p:nvPicPr>
          <p:cNvPr id="47" name="Picture 4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8969969">
            <a:off x="6732284" y="3009979"/>
            <a:ext cx="739225" cy="231821"/>
          </a:xfrm>
          <a:prstGeom prst="rect">
            <a:avLst/>
          </a:prstGeom>
        </p:spPr>
      </p:pic>
      <p:sp>
        <p:nvSpPr>
          <p:cNvPr id="48" name="TextBox 48"/>
          <p:cNvSpPr txBox="1"/>
          <p:nvPr/>
        </p:nvSpPr>
        <p:spPr>
          <a:xfrm>
            <a:off x="7750643" y="4808065"/>
            <a:ext cx="2786714" cy="428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446"/>
              </a:lnSpc>
            </a:pPr>
            <a:r>
              <a:rPr lang="en-US" sz="2872">
                <a:solidFill>
                  <a:srgbClr val="FFFFFF"/>
                </a:solidFill>
                <a:latin typeface="Lemon Tuesday Bold"/>
              </a:rPr>
              <a:t>Цифры</a:t>
            </a:r>
          </a:p>
        </p:txBody>
      </p:sp>
      <p:pic>
        <p:nvPicPr>
          <p:cNvPr id="49" name="Picture 4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4988591">
            <a:off x="9771493" y="7327113"/>
            <a:ext cx="922817" cy="289395"/>
          </a:xfrm>
          <a:prstGeom prst="rect">
            <a:avLst/>
          </a:prstGeom>
        </p:spPr>
      </p:pic>
      <p:grpSp>
        <p:nvGrpSpPr>
          <p:cNvPr id="50" name="Group 50"/>
          <p:cNvGrpSpPr/>
          <p:nvPr/>
        </p:nvGrpSpPr>
        <p:grpSpPr>
          <a:xfrm rot="412395">
            <a:off x="9819059" y="8095433"/>
            <a:ext cx="1782032" cy="1674481"/>
            <a:chOff x="0" y="0"/>
            <a:chExt cx="2376042" cy="2232642"/>
          </a:xfrm>
        </p:grpSpPr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228722">
              <a:off x="225103" y="110671"/>
              <a:ext cx="2084936" cy="2054937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 rot="-1907771">
              <a:off x="13560" y="223662"/>
              <a:ext cx="939880" cy="319167"/>
            </a:xfrm>
            <a:prstGeom prst="rect">
              <a:avLst/>
            </a:prstGeom>
          </p:spPr>
        </p:pic>
        <p:sp>
          <p:nvSpPr>
            <p:cNvPr id="53" name="TextBox 53"/>
            <p:cNvSpPr txBox="1"/>
            <p:nvPr/>
          </p:nvSpPr>
          <p:spPr>
            <a:xfrm rot="-228722">
              <a:off x="597199" y="658293"/>
              <a:ext cx="1370806" cy="10471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880"/>
                </a:lnSpc>
              </a:pPr>
              <a:r>
                <a:rPr lang="en-US" sz="5600">
                  <a:solidFill>
                    <a:srgbClr val="000000"/>
                  </a:solidFill>
                  <a:latin typeface="Roboto Mono Regular"/>
                </a:rPr>
                <a:t>2</a:t>
              </a:r>
            </a:p>
          </p:txBody>
        </p:sp>
      </p:grpSp>
      <p:sp>
        <p:nvSpPr>
          <p:cNvPr id="54" name="TextBox 54"/>
          <p:cNvSpPr txBox="1"/>
          <p:nvPr/>
        </p:nvSpPr>
        <p:spPr>
          <a:xfrm>
            <a:off x="13258124" y="1750775"/>
            <a:ext cx="420588" cy="1025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 b="1" dirty="0">
                <a:solidFill>
                  <a:srgbClr val="FF0000"/>
                </a:solidFill>
                <a:latin typeface="Mak"/>
              </a:rPr>
              <a:t>?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9038357" y="756010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>
                <a:solidFill>
                  <a:srgbClr val="000000"/>
                </a:solidFill>
                <a:latin typeface="Mak"/>
              </a:rPr>
              <a:t>?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5311834" y="1697729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>
                <a:solidFill>
                  <a:srgbClr val="000000"/>
                </a:solidFill>
                <a:latin typeface="Mak"/>
              </a:rPr>
              <a:t>?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3992445" y="4510220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>
                <a:solidFill>
                  <a:srgbClr val="000000"/>
                </a:solidFill>
                <a:latin typeface="Mak"/>
              </a:rPr>
              <a:t>?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5041201" y="7737644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>
                <a:solidFill>
                  <a:srgbClr val="000000"/>
                </a:solidFill>
                <a:latin typeface="Mak"/>
              </a:rPr>
              <a:t>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2888" r="2888"/>
          <a:stretch>
            <a:fillRect/>
          </a:stretch>
        </p:blipFill>
        <p:spPr>
          <a:xfrm rot="-5294955">
            <a:off x="2008810" y="310701"/>
            <a:ext cx="6067236" cy="870172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762000" y="2595557"/>
            <a:ext cx="5763510" cy="957941"/>
            <a:chOff x="0" y="0"/>
            <a:chExt cx="7684680" cy="1277254"/>
          </a:xfrm>
        </p:grpSpPr>
        <p:sp>
          <p:nvSpPr>
            <p:cNvPr id="5" name="AutoShape 5"/>
            <p:cNvSpPr/>
            <p:nvPr/>
          </p:nvSpPr>
          <p:spPr>
            <a:xfrm rot="10329">
              <a:off x="1867" y="11537"/>
              <a:ext cx="7680946" cy="1254180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475754" y="-17077"/>
              <a:ext cx="6657689" cy="12111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7178"/>
                </a:lnSpc>
                <a:spcBef>
                  <a:spcPct val="0"/>
                </a:spcBef>
              </a:pPr>
              <a:r>
                <a:rPr lang="en-US" sz="5127" dirty="0" err="1">
                  <a:solidFill>
                    <a:srgbClr val="FFFFFF"/>
                  </a:solidFill>
                  <a:latin typeface="Mak"/>
                </a:rPr>
                <a:t>Новая</a:t>
              </a:r>
              <a:r>
                <a:rPr lang="en-US" sz="5127" dirty="0">
                  <a:solidFill>
                    <a:srgbClr val="FFFFFF"/>
                  </a:solidFill>
                  <a:latin typeface="Mak"/>
                </a:rPr>
                <a:t> </a:t>
              </a:r>
              <a:r>
                <a:rPr lang="en-US" sz="5127" dirty="0" err="1">
                  <a:solidFill>
                    <a:srgbClr val="FFFFFF"/>
                  </a:solidFill>
                  <a:latin typeface="Mak"/>
                </a:rPr>
                <a:t>тема</a:t>
              </a:r>
              <a:endParaRPr lang="en-US" sz="5127" dirty="0">
                <a:solidFill>
                  <a:srgbClr val="FFFFFF"/>
                </a:solidFill>
                <a:latin typeface="Mak"/>
              </a:endParaRP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6630706">
            <a:off x="14252955" y="3279634"/>
            <a:ext cx="5000753" cy="4846184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9483940" y="6977943"/>
            <a:ext cx="1738207" cy="1725667"/>
            <a:chOff x="0" y="0"/>
            <a:chExt cx="2317609" cy="2300889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228722">
              <a:off x="66003" y="178919"/>
              <a:ext cx="2084936" cy="2054937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2107769">
              <a:off x="1371499" y="241348"/>
              <a:ext cx="939880" cy="319167"/>
            </a:xfrm>
            <a:prstGeom prst="rect">
              <a:avLst/>
            </a:prstGeom>
          </p:spPr>
        </p:pic>
      </p:grpSp>
      <p:grpSp>
        <p:nvGrpSpPr>
          <p:cNvPr id="13" name="Group 13"/>
          <p:cNvGrpSpPr/>
          <p:nvPr/>
        </p:nvGrpSpPr>
        <p:grpSpPr>
          <a:xfrm>
            <a:off x="14999750" y="6694630"/>
            <a:ext cx="1753582" cy="1999185"/>
            <a:chOff x="0" y="0"/>
            <a:chExt cx="2338110" cy="2665580"/>
          </a:xfrm>
        </p:grpSpPr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455434">
              <a:off x="126587" y="481943"/>
              <a:ext cx="2084936" cy="2054937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 rot="-4787602">
              <a:off x="203163" y="331197"/>
              <a:ext cx="939880" cy="319167"/>
            </a:xfrm>
            <a:prstGeom prst="rect">
              <a:avLst/>
            </a:prstGeom>
          </p:spPr>
        </p:pic>
      </p:grpSp>
      <p:sp>
        <p:nvSpPr>
          <p:cNvPr id="17" name="TextBox 17"/>
          <p:cNvSpPr txBox="1"/>
          <p:nvPr/>
        </p:nvSpPr>
        <p:spPr>
          <a:xfrm>
            <a:off x="2548406" y="4710592"/>
            <a:ext cx="5596270" cy="4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dirty="0" smtClean="0">
                <a:solidFill>
                  <a:srgbClr val="000000"/>
                </a:solidFill>
                <a:latin typeface="Clear Sans Regular Bold"/>
              </a:rPr>
              <a:t>           </a:t>
            </a:r>
            <a:endParaRPr lang="en-US" sz="2400" dirty="0">
              <a:solidFill>
                <a:srgbClr val="000000"/>
              </a:solidFill>
              <a:latin typeface="Clear Sans Regular Bold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08071" y="3645150"/>
            <a:ext cx="8061309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7178"/>
              </a:lnSpc>
              <a:spcBef>
                <a:spcPct val="0"/>
              </a:spcBef>
            </a:pPr>
            <a:r>
              <a:rPr lang="ru-RU" sz="5400" dirty="0">
                <a:cs typeface="Aharoni" panose="02010803020104030203" pitchFamily="2" charset="-79"/>
              </a:rPr>
              <a:t>В школе надо не лениться:</a:t>
            </a:r>
            <a:br>
              <a:rPr lang="ru-RU" sz="5400" dirty="0">
                <a:cs typeface="Aharoni" panose="02010803020104030203" pitchFamily="2" charset="-79"/>
              </a:rPr>
            </a:br>
            <a:r>
              <a:rPr lang="ru-RU" sz="5400" dirty="0">
                <a:cs typeface="Aharoni" panose="02010803020104030203" pitchFamily="2" charset="-79"/>
              </a:rPr>
              <a:t>Рисовать, писать, учиться,</a:t>
            </a:r>
            <a:br>
              <a:rPr lang="ru-RU" sz="5400" dirty="0">
                <a:cs typeface="Aharoni" panose="02010803020104030203" pitchFamily="2" charset="-79"/>
              </a:rPr>
            </a:br>
            <a:r>
              <a:rPr lang="ru-RU" sz="5400" dirty="0">
                <a:cs typeface="Aharoni" panose="02010803020104030203" pitchFamily="2" charset="-79"/>
              </a:rPr>
              <a:t>На уроках отвечать.</a:t>
            </a:r>
            <a:br>
              <a:rPr lang="ru-RU" sz="5400" dirty="0">
                <a:cs typeface="Aharoni" panose="02010803020104030203" pitchFamily="2" charset="-79"/>
              </a:rPr>
            </a:br>
            <a:r>
              <a:rPr lang="ru-RU" sz="5400" dirty="0">
                <a:cs typeface="Aharoni" panose="02010803020104030203" pitchFamily="2" charset="-79"/>
              </a:rPr>
              <a:t>И в дневник поставят...</a:t>
            </a:r>
            <a:endParaRPr lang="en-US" sz="5400" dirty="0">
              <a:solidFill>
                <a:srgbClr val="FFFFFF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9788" y="1714500"/>
            <a:ext cx="6823256" cy="75477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630706">
            <a:off x="5421793" y="2592109"/>
            <a:ext cx="4114800" cy="398761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5020786">
            <a:off x="8152100" y="3289797"/>
            <a:ext cx="4114800" cy="398761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2888" r="2888"/>
          <a:stretch>
            <a:fillRect/>
          </a:stretch>
        </p:blipFill>
        <p:spPr>
          <a:xfrm rot="-5514009">
            <a:off x="7609357" y="2866494"/>
            <a:ext cx="3069286" cy="4402015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12469883" y="1433360"/>
            <a:ext cx="1738207" cy="1725667"/>
            <a:chOff x="0" y="0"/>
            <a:chExt cx="2317609" cy="2300889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228722">
              <a:off x="66003" y="178919"/>
              <a:ext cx="2084936" cy="2054937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2107769">
              <a:off x="1371499" y="241348"/>
              <a:ext cx="939880" cy="319167"/>
            </a:xfrm>
            <a:prstGeom prst="rect">
              <a:avLst/>
            </a:prstGeom>
          </p:spPr>
        </p:pic>
        <p:sp>
          <p:nvSpPr>
            <p:cNvPr id="9" name="TextBox 9"/>
            <p:cNvSpPr txBox="1"/>
            <p:nvPr/>
          </p:nvSpPr>
          <p:spPr>
            <a:xfrm rot="-228722">
              <a:off x="436355" y="1146004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634573" y="1397995"/>
            <a:ext cx="1753582" cy="1847583"/>
            <a:chOff x="0" y="0"/>
            <a:chExt cx="2338110" cy="2463444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455434">
              <a:off x="126587" y="279808"/>
              <a:ext cx="2084936" cy="2054937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-4787602">
              <a:off x="1577039" y="331197"/>
              <a:ext cx="939880" cy="31916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/>
          </p:nvSpPr>
          <p:spPr>
            <a:xfrm rot="455434">
              <a:off x="494848" y="1249345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 rot="-150825">
            <a:off x="6932990" y="8099862"/>
            <a:ext cx="1753582" cy="1847583"/>
            <a:chOff x="0" y="0"/>
            <a:chExt cx="2338110" cy="2463444"/>
          </a:xfrm>
        </p:grpSpPr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455434">
              <a:off x="126587" y="279808"/>
              <a:ext cx="2084936" cy="2054937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 rot="-4787602">
              <a:off x="1577039" y="331197"/>
              <a:ext cx="939880" cy="319167"/>
            </a:xfrm>
            <a:prstGeom prst="rect">
              <a:avLst/>
            </a:prstGeom>
          </p:spPr>
        </p:pic>
        <p:sp>
          <p:nvSpPr>
            <p:cNvPr id="17" name="TextBox 17"/>
            <p:cNvSpPr txBox="1"/>
            <p:nvPr/>
          </p:nvSpPr>
          <p:spPr>
            <a:xfrm rot="455434">
              <a:off x="491366" y="834160"/>
              <a:ext cx="1370806" cy="1028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74"/>
                </a:lnSpc>
              </a:pPr>
              <a:r>
                <a:rPr lang="en-US" sz="5499" dirty="0">
                  <a:solidFill>
                    <a:srgbClr val="000000"/>
                  </a:solidFill>
                  <a:latin typeface="Roboto Mono Regular"/>
                </a:rPr>
                <a:t>1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3208184" y="3937814"/>
            <a:ext cx="1753582" cy="1999185"/>
            <a:chOff x="0" y="0"/>
            <a:chExt cx="2338110" cy="2665580"/>
          </a:xfrm>
        </p:grpSpPr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455434">
              <a:off x="126587" y="481943"/>
              <a:ext cx="2084936" cy="2054937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 rot="-4787602">
              <a:off x="203163" y="331197"/>
              <a:ext cx="939880" cy="319167"/>
            </a:xfrm>
            <a:prstGeom prst="rect">
              <a:avLst/>
            </a:prstGeom>
          </p:spPr>
        </p:pic>
        <p:sp>
          <p:nvSpPr>
            <p:cNvPr id="21" name="TextBox 21"/>
            <p:cNvSpPr txBox="1"/>
            <p:nvPr/>
          </p:nvSpPr>
          <p:spPr>
            <a:xfrm rot="455434">
              <a:off x="491366" y="1036296"/>
              <a:ext cx="1370806" cy="1028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74"/>
                </a:lnSpc>
              </a:pPr>
              <a:r>
                <a:rPr lang="en-US" sz="5499" dirty="0">
                  <a:solidFill>
                    <a:srgbClr val="000000"/>
                  </a:solidFill>
                  <a:latin typeface="Roboto Mono Regular"/>
                </a:rPr>
                <a:t>4 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 rot="-106697">
            <a:off x="8517616" y="321683"/>
            <a:ext cx="1563702" cy="1614769"/>
            <a:chOff x="0" y="0"/>
            <a:chExt cx="2084936" cy="2153025"/>
          </a:xfrm>
        </p:grpSpPr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0" y="98089"/>
              <a:ext cx="2084936" cy="2054937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584472" y="0"/>
              <a:ext cx="939880" cy="319167"/>
            </a:xfrm>
            <a:prstGeom prst="rect">
              <a:avLst/>
            </a:prstGeom>
          </p:spPr>
        </p:pic>
        <p:sp>
          <p:nvSpPr>
            <p:cNvPr id="25" name="TextBox 25"/>
            <p:cNvSpPr txBox="1"/>
            <p:nvPr/>
          </p:nvSpPr>
          <p:spPr>
            <a:xfrm>
              <a:off x="369765" y="1066035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3306298" y="4230261"/>
            <a:ext cx="1782032" cy="1674481"/>
            <a:chOff x="0" y="0"/>
            <a:chExt cx="2376042" cy="2232642"/>
          </a:xfrm>
        </p:grpSpPr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228722">
              <a:off x="225103" y="110671"/>
              <a:ext cx="2084936" cy="2054937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 rot="-1907771">
              <a:off x="13560" y="223662"/>
              <a:ext cx="939880" cy="319167"/>
            </a:xfrm>
            <a:prstGeom prst="rect">
              <a:avLst/>
            </a:prstGeom>
          </p:spPr>
        </p:pic>
        <p:sp>
          <p:nvSpPr>
            <p:cNvPr id="29" name="TextBox 29"/>
            <p:cNvSpPr txBox="1"/>
            <p:nvPr/>
          </p:nvSpPr>
          <p:spPr>
            <a:xfrm rot="-228722">
              <a:off x="595454" y="1077757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 rot="412395">
            <a:off x="12787696" y="6875823"/>
            <a:ext cx="1782032" cy="1674481"/>
            <a:chOff x="0" y="0"/>
            <a:chExt cx="2376042" cy="2232642"/>
          </a:xfrm>
        </p:grpSpPr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228722">
              <a:off x="225103" y="110671"/>
              <a:ext cx="2084936" cy="2054937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 rot="-1907771">
              <a:off x="13560" y="223662"/>
              <a:ext cx="939880" cy="319167"/>
            </a:xfrm>
            <a:prstGeom prst="rect">
              <a:avLst/>
            </a:prstGeom>
          </p:spPr>
        </p:pic>
        <p:sp>
          <p:nvSpPr>
            <p:cNvPr id="33" name="TextBox 33"/>
            <p:cNvSpPr txBox="1"/>
            <p:nvPr/>
          </p:nvSpPr>
          <p:spPr>
            <a:xfrm rot="-228722">
              <a:off x="596950" y="670365"/>
              <a:ext cx="1370806" cy="10134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670"/>
                </a:lnSpc>
              </a:pPr>
              <a:r>
                <a:rPr lang="en-US" sz="5400">
                  <a:solidFill>
                    <a:srgbClr val="000000"/>
                  </a:solidFill>
                  <a:latin typeface="Roboto Mono Regular"/>
                </a:rPr>
                <a:t>3</a:t>
              </a:r>
            </a:p>
          </p:txBody>
        </p:sp>
      </p:grpSp>
      <p:grpSp>
        <p:nvGrpSpPr>
          <p:cNvPr id="34" name="Group 34"/>
          <p:cNvGrpSpPr/>
          <p:nvPr/>
        </p:nvGrpSpPr>
        <p:grpSpPr>
          <a:xfrm rot="-250064">
            <a:off x="4469644" y="7354198"/>
            <a:ext cx="1563702" cy="1614769"/>
            <a:chOff x="0" y="0"/>
            <a:chExt cx="2084936" cy="2153025"/>
          </a:xfrm>
        </p:grpSpPr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0" y="98089"/>
              <a:ext cx="2084936" cy="2054937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584472" y="0"/>
              <a:ext cx="939880" cy="319167"/>
            </a:xfrm>
            <a:prstGeom prst="rect">
              <a:avLst/>
            </a:prstGeom>
          </p:spPr>
        </p:pic>
        <p:sp>
          <p:nvSpPr>
            <p:cNvPr id="37" name="TextBox 37"/>
            <p:cNvSpPr txBox="1"/>
            <p:nvPr/>
          </p:nvSpPr>
          <p:spPr>
            <a:xfrm>
              <a:off x="369765" y="1066035"/>
              <a:ext cx="1370806" cy="141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6"/>
                </a:lnSpc>
              </a:pPr>
              <a:endParaRPr/>
            </a:p>
          </p:txBody>
        </p:sp>
      </p:grpSp>
      <p:sp>
        <p:nvSpPr>
          <p:cNvPr id="38" name="AutoShape 38"/>
          <p:cNvSpPr/>
          <p:nvPr/>
        </p:nvSpPr>
        <p:spPr>
          <a:xfrm>
            <a:off x="7859238" y="4767475"/>
            <a:ext cx="2758660" cy="459747"/>
          </a:xfrm>
          <a:prstGeom prst="rect">
            <a:avLst/>
          </a:prstGeom>
          <a:solidFill>
            <a:srgbClr val="000000"/>
          </a:solidFill>
        </p:spPr>
      </p:sp>
      <p:pic>
        <p:nvPicPr>
          <p:cNvPr id="40" name="Picture 4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5474702">
            <a:off x="9053768" y="2447450"/>
            <a:ext cx="739225" cy="231821"/>
          </a:xfrm>
          <a:prstGeom prst="rect">
            <a:avLst/>
          </a:prstGeom>
        </p:spPr>
      </p:pic>
      <p:pic>
        <p:nvPicPr>
          <p:cNvPr id="41" name="Picture 4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2306870">
            <a:off x="11386615" y="2976842"/>
            <a:ext cx="739225" cy="231821"/>
          </a:xfrm>
          <a:prstGeom prst="rect">
            <a:avLst/>
          </a:prstGeom>
        </p:spPr>
      </p:pic>
      <p:pic>
        <p:nvPicPr>
          <p:cNvPr id="42" name="Picture 4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132763">
            <a:off x="11891734" y="4821496"/>
            <a:ext cx="739225" cy="231821"/>
          </a:xfrm>
          <a:prstGeom prst="rect">
            <a:avLst/>
          </a:prstGeom>
        </p:spPr>
      </p:pic>
      <p:pic>
        <p:nvPicPr>
          <p:cNvPr id="43" name="Picture 4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1918145">
            <a:off x="11466515" y="6659299"/>
            <a:ext cx="739225" cy="231821"/>
          </a:xfrm>
          <a:prstGeom prst="rect">
            <a:avLst/>
          </a:prstGeom>
        </p:spPr>
      </p:pic>
      <p:pic>
        <p:nvPicPr>
          <p:cNvPr id="44" name="Picture 4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6412008">
            <a:off x="8013390" y="7264130"/>
            <a:ext cx="739225" cy="231821"/>
          </a:xfrm>
          <a:prstGeom prst="rect">
            <a:avLst/>
          </a:prstGeom>
        </p:spPr>
      </p:pic>
      <p:pic>
        <p:nvPicPr>
          <p:cNvPr id="45" name="Picture 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8724880">
            <a:off x="6362194" y="6726803"/>
            <a:ext cx="739225" cy="231821"/>
          </a:xfrm>
          <a:prstGeom prst="rect">
            <a:avLst/>
          </a:prstGeom>
        </p:spPr>
      </p:pic>
      <p:pic>
        <p:nvPicPr>
          <p:cNvPr id="46" name="Picture 4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10608543">
            <a:off x="5738301" y="4899990"/>
            <a:ext cx="739225" cy="231821"/>
          </a:xfrm>
          <a:prstGeom prst="rect">
            <a:avLst/>
          </a:prstGeom>
        </p:spPr>
      </p:pic>
      <p:pic>
        <p:nvPicPr>
          <p:cNvPr id="47" name="Picture 4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8969969">
            <a:off x="6732284" y="3009979"/>
            <a:ext cx="739225" cy="231821"/>
          </a:xfrm>
          <a:prstGeom prst="rect">
            <a:avLst/>
          </a:prstGeom>
        </p:spPr>
      </p:pic>
      <p:sp>
        <p:nvSpPr>
          <p:cNvPr id="48" name="TextBox 48"/>
          <p:cNvSpPr txBox="1"/>
          <p:nvPr/>
        </p:nvSpPr>
        <p:spPr>
          <a:xfrm>
            <a:off x="7750643" y="4808065"/>
            <a:ext cx="2786714" cy="428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446"/>
              </a:lnSpc>
            </a:pPr>
            <a:r>
              <a:rPr lang="en-US" sz="2872">
                <a:solidFill>
                  <a:srgbClr val="FFFFFF"/>
                </a:solidFill>
                <a:latin typeface="Lemon Tuesday Bold"/>
              </a:rPr>
              <a:t>Цифры</a:t>
            </a:r>
          </a:p>
        </p:txBody>
      </p:sp>
      <p:pic>
        <p:nvPicPr>
          <p:cNvPr id="49" name="Picture 4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4988591">
            <a:off x="9771493" y="7327113"/>
            <a:ext cx="922817" cy="289395"/>
          </a:xfrm>
          <a:prstGeom prst="rect">
            <a:avLst/>
          </a:prstGeom>
        </p:spPr>
      </p:pic>
      <p:grpSp>
        <p:nvGrpSpPr>
          <p:cNvPr id="50" name="Group 50"/>
          <p:cNvGrpSpPr/>
          <p:nvPr/>
        </p:nvGrpSpPr>
        <p:grpSpPr>
          <a:xfrm rot="412395">
            <a:off x="9819059" y="8095433"/>
            <a:ext cx="1782032" cy="1674481"/>
            <a:chOff x="0" y="0"/>
            <a:chExt cx="2376042" cy="2232642"/>
          </a:xfrm>
        </p:grpSpPr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228722">
              <a:off x="225103" y="110671"/>
              <a:ext cx="2084936" cy="2054937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 rot="-1907771">
              <a:off x="13560" y="223662"/>
              <a:ext cx="939880" cy="319167"/>
            </a:xfrm>
            <a:prstGeom prst="rect">
              <a:avLst/>
            </a:prstGeom>
          </p:spPr>
        </p:pic>
        <p:sp>
          <p:nvSpPr>
            <p:cNvPr id="53" name="TextBox 53"/>
            <p:cNvSpPr txBox="1"/>
            <p:nvPr/>
          </p:nvSpPr>
          <p:spPr>
            <a:xfrm rot="-228722">
              <a:off x="597199" y="658293"/>
              <a:ext cx="1370806" cy="10471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880"/>
                </a:lnSpc>
              </a:pPr>
              <a:r>
                <a:rPr lang="en-US" sz="5600">
                  <a:solidFill>
                    <a:srgbClr val="000000"/>
                  </a:solidFill>
                  <a:latin typeface="Roboto Mono Regular"/>
                </a:rPr>
                <a:t>2</a:t>
              </a:r>
            </a:p>
          </p:txBody>
        </p:sp>
      </p:grpSp>
      <p:sp>
        <p:nvSpPr>
          <p:cNvPr id="54" name="TextBox 54"/>
          <p:cNvSpPr txBox="1"/>
          <p:nvPr/>
        </p:nvSpPr>
        <p:spPr>
          <a:xfrm>
            <a:off x="13258124" y="1750775"/>
            <a:ext cx="420588" cy="1025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ru-RU" sz="5700" b="1" dirty="0">
                <a:solidFill>
                  <a:srgbClr val="FF0000"/>
                </a:solidFill>
                <a:latin typeface="Mak"/>
              </a:rPr>
              <a:t>5</a:t>
            </a:r>
            <a:endParaRPr lang="en-US" sz="5700" b="1" dirty="0">
              <a:solidFill>
                <a:srgbClr val="FF0000"/>
              </a:solidFill>
              <a:latin typeface="Mak"/>
            </a:endParaRPr>
          </a:p>
        </p:txBody>
      </p:sp>
      <p:sp>
        <p:nvSpPr>
          <p:cNvPr id="55" name="TextBox 55"/>
          <p:cNvSpPr txBox="1"/>
          <p:nvPr/>
        </p:nvSpPr>
        <p:spPr>
          <a:xfrm>
            <a:off x="9038357" y="756010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>
                <a:solidFill>
                  <a:srgbClr val="000000"/>
                </a:solidFill>
                <a:latin typeface="Mak"/>
              </a:rPr>
              <a:t>?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5311834" y="1697729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>
                <a:solidFill>
                  <a:srgbClr val="000000"/>
                </a:solidFill>
                <a:latin typeface="Mak"/>
              </a:rPr>
              <a:t>?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3992445" y="4510220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>
                <a:solidFill>
                  <a:srgbClr val="000000"/>
                </a:solidFill>
                <a:latin typeface="Mak"/>
              </a:rPr>
              <a:t>?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5041201" y="7737644"/>
            <a:ext cx="420588" cy="1074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  <a:spcBef>
                <a:spcPct val="0"/>
              </a:spcBef>
            </a:pPr>
            <a:r>
              <a:rPr lang="en-US" sz="5700">
                <a:solidFill>
                  <a:srgbClr val="000000"/>
                </a:solidFill>
                <a:latin typeface="Mak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235104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6630706">
            <a:off x="13499850" y="-284234"/>
            <a:ext cx="5000753" cy="484618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6630706">
            <a:off x="-983169" y="6610190"/>
            <a:ext cx="5000753" cy="484618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847172" y="4006324"/>
            <a:ext cx="1565107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600" b="1" dirty="0" smtClean="0">
                <a:solidFill>
                  <a:srgbClr val="000000"/>
                </a:solidFill>
                <a:latin typeface="Roboto Mono Regular"/>
              </a:rPr>
              <a:t>1 </a:t>
            </a:r>
            <a:r>
              <a:rPr lang="ru-RU" sz="16600" b="1" dirty="0" smtClean="0">
                <a:solidFill>
                  <a:srgbClr val="000000"/>
                </a:solidFill>
                <a:latin typeface="Roboto Mono Regular"/>
              </a:rPr>
              <a:t>2</a:t>
            </a:r>
            <a:r>
              <a:rPr lang="ru-RU" sz="16600" b="1" dirty="0">
                <a:solidFill>
                  <a:srgbClr val="000000"/>
                </a:solidFill>
                <a:latin typeface="Roboto Mono Regular"/>
              </a:rPr>
              <a:t> </a:t>
            </a:r>
            <a:r>
              <a:rPr lang="ru-RU" sz="16600" b="1" dirty="0" smtClean="0">
                <a:solidFill>
                  <a:srgbClr val="000000"/>
                </a:solidFill>
                <a:latin typeface="Roboto Mono Regular"/>
              </a:rPr>
              <a:t>3 4 </a:t>
            </a:r>
            <a:r>
              <a:rPr lang="ru-RU" sz="16600" b="1" dirty="0" smtClean="0">
                <a:solidFill>
                  <a:srgbClr val="7030A0"/>
                </a:solidFill>
                <a:latin typeface="Roboto Mono Regular"/>
              </a:rPr>
              <a:t>5</a:t>
            </a:r>
            <a:endParaRPr lang="ru-RU" sz="16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1257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630706">
            <a:off x="9134243" y="-2115678"/>
            <a:ext cx="5000753" cy="484618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5738" y="3169904"/>
            <a:ext cx="3128795" cy="261681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391907" y="1655539"/>
            <a:ext cx="3128795" cy="261681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723476" y="5297207"/>
            <a:ext cx="3128795" cy="261681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427038" y="3659411"/>
            <a:ext cx="3128795" cy="261681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7401481" y="3720355"/>
            <a:ext cx="1778890" cy="171420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3141065" y="4166174"/>
            <a:ext cx="1728390" cy="977326"/>
          </a:xfrm>
          <a:prstGeom prst="rect">
            <a:avLst/>
          </a:prstGeom>
        </p:spPr>
      </p:pic>
      <p:pic>
        <p:nvPicPr>
          <p:cNvPr id="14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9511876" y="3526794"/>
            <a:ext cx="3128795" cy="2616811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073801"/>
              </p:ext>
            </p:extLst>
          </p:nvPr>
        </p:nvGraphicFramePr>
        <p:xfrm>
          <a:off x="15876387" y="3169904"/>
          <a:ext cx="3196895" cy="3733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9689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3900" b="1" dirty="0" smtClean="0"/>
                        <a:t>5</a:t>
                      </a:r>
                      <a:endParaRPr lang="ru-RU" sz="239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8285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518677" y="307415"/>
            <a:ext cx="5699778" cy="946613"/>
            <a:chOff x="0" y="0"/>
            <a:chExt cx="7599704" cy="1262150"/>
          </a:xfrm>
        </p:grpSpPr>
        <p:sp>
          <p:nvSpPr>
            <p:cNvPr id="5" name="AutoShape 5"/>
            <p:cNvSpPr/>
            <p:nvPr/>
          </p:nvSpPr>
          <p:spPr>
            <a:xfrm rot="-42073">
              <a:off x="6872" y="46377"/>
              <a:ext cx="7585961" cy="1169397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132564" y="51081"/>
              <a:ext cx="7167333" cy="11319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6693"/>
                </a:lnSpc>
                <a:spcBef>
                  <a:spcPct val="0"/>
                </a:spcBef>
              </a:pPr>
              <a:r>
                <a:rPr lang="en-US" sz="4780">
                  <a:solidFill>
                    <a:srgbClr val="FFFFFF"/>
                  </a:solidFill>
                  <a:latin typeface="Mak"/>
                </a:rPr>
                <a:t>Повторение</a:t>
              </a: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630706">
            <a:off x="9134243" y="-2115678"/>
            <a:ext cx="5000753" cy="484618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028700" y="2526689"/>
            <a:ext cx="3128795" cy="261681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058641" y="5867236"/>
            <a:ext cx="2796668" cy="309024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758859" y="2526689"/>
            <a:ext cx="3128795" cy="261681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489019" y="2526689"/>
            <a:ext cx="3128795" cy="261681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2219178" y="2526689"/>
            <a:ext cx="3128795" cy="261681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630706">
            <a:off x="9134243" y="-2115678"/>
            <a:ext cx="5000753" cy="484618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52830" y="2014360"/>
            <a:ext cx="3128795" cy="261681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508818" y="1823720"/>
            <a:ext cx="3128795" cy="261681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362200" y="4101775"/>
            <a:ext cx="3128795" cy="261681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380141" y="2189913"/>
            <a:ext cx="3128795" cy="261681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6314243" y="3498319"/>
            <a:ext cx="1778890" cy="171420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2782892" y="3792037"/>
            <a:ext cx="1728390" cy="977326"/>
          </a:xfrm>
          <a:prstGeom prst="rect">
            <a:avLst/>
          </a:prstGeom>
        </p:spPr>
      </p:pic>
      <p:pic>
        <p:nvPicPr>
          <p:cNvPr id="14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9334160" y="4275848"/>
            <a:ext cx="3128795" cy="261681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185188" y="2241324"/>
            <a:ext cx="1737976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900" b="1" dirty="0"/>
              <a:t>5</a:t>
            </a:r>
            <a:endParaRPr lang="ru-RU" sz="23900" b="1" dirty="0"/>
          </a:p>
        </p:txBody>
      </p:sp>
    </p:spTree>
    <p:extLst>
      <p:ext uri="{BB962C8B-B14F-4D97-AF65-F5344CB8AC3E}">
        <p14:creationId xmlns:p14="http://schemas.microsoft.com/office/powerpoint/2010/main" val="27550546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2888" r="2888"/>
          <a:stretch>
            <a:fillRect/>
          </a:stretch>
        </p:blipFill>
        <p:spPr>
          <a:xfrm rot="-5262563">
            <a:off x="6101855" y="780410"/>
            <a:ext cx="6084290" cy="872618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5880138" y="4289380"/>
            <a:ext cx="6853759" cy="1708241"/>
            <a:chOff x="0" y="0"/>
            <a:chExt cx="9138345" cy="2277654"/>
          </a:xfrm>
        </p:grpSpPr>
        <p:sp>
          <p:nvSpPr>
            <p:cNvPr id="5" name="AutoShape 5"/>
            <p:cNvSpPr/>
            <p:nvPr/>
          </p:nvSpPr>
          <p:spPr>
            <a:xfrm rot="82336">
              <a:off x="23369" y="108570"/>
              <a:ext cx="9091606" cy="2060514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6" name="TextBox 6"/>
            <p:cNvSpPr txBox="1"/>
            <p:nvPr/>
          </p:nvSpPr>
          <p:spPr>
            <a:xfrm rot="82336">
              <a:off x="341306" y="302607"/>
              <a:ext cx="8524412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576"/>
                </a:lnSpc>
              </a:pPr>
              <a:r>
                <a:rPr lang="en-US" sz="7796" spc="-77">
                  <a:solidFill>
                    <a:srgbClr val="FFFFFF"/>
                  </a:solidFill>
                  <a:latin typeface="Mak"/>
                </a:rPr>
                <a:t>Начнем!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215685" y="6698516"/>
            <a:ext cx="2182665" cy="2166918"/>
            <a:chOff x="0" y="0"/>
            <a:chExt cx="2910220" cy="2889224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rot="-228722">
              <a:off x="82880" y="224668"/>
              <a:ext cx="2618052" cy="2580382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2107769">
              <a:off x="1722190" y="303061"/>
              <a:ext cx="1180206" cy="400778"/>
            </a:xfrm>
            <a:prstGeom prst="rect">
              <a:avLst/>
            </a:prstGeom>
          </p:spPr>
        </p:pic>
        <p:sp>
          <p:nvSpPr>
            <p:cNvPr id="10" name="TextBox 10"/>
            <p:cNvSpPr txBox="1"/>
            <p:nvPr/>
          </p:nvSpPr>
          <p:spPr>
            <a:xfrm rot="-228722">
              <a:off x="548302" y="803936"/>
              <a:ext cx="1721320" cy="14621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19"/>
                </a:lnSpc>
              </a:pPr>
              <a:r>
                <a:rPr lang="en-US" sz="2684">
                  <a:solidFill>
                    <a:srgbClr val="000000"/>
                  </a:solidFill>
                  <a:latin typeface="Roboto Mono Regular"/>
                </a:rPr>
                <a:t>Вы готовы?</a:t>
              </a:r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6630706">
            <a:off x="13499850" y="-284234"/>
            <a:ext cx="5000753" cy="484618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6630706">
            <a:off x="-983169" y="6610190"/>
            <a:ext cx="5000753" cy="484618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2888" r="2888"/>
          <a:stretch>
            <a:fillRect/>
          </a:stretch>
        </p:blipFill>
        <p:spPr>
          <a:xfrm rot="-5262563">
            <a:off x="1439047" y="-878672"/>
            <a:ext cx="6084290" cy="872618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5396836" y="7464506"/>
            <a:ext cx="2182665" cy="2166918"/>
            <a:chOff x="0" y="0"/>
            <a:chExt cx="2910220" cy="2889224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rot="-228722">
              <a:off x="82880" y="224668"/>
              <a:ext cx="2618052" cy="2580382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2107769">
              <a:off x="1722190" y="303061"/>
              <a:ext cx="1180206" cy="400778"/>
            </a:xfrm>
            <a:prstGeom prst="rect">
              <a:avLst/>
            </a:prstGeom>
          </p:spPr>
        </p:pic>
        <p:sp>
          <p:nvSpPr>
            <p:cNvPr id="7" name="TextBox 7"/>
            <p:cNvSpPr txBox="1"/>
            <p:nvPr/>
          </p:nvSpPr>
          <p:spPr>
            <a:xfrm rot="-228722">
              <a:off x="548302" y="826262"/>
              <a:ext cx="1721320" cy="14175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19"/>
                </a:lnSpc>
              </a:pPr>
              <a:r>
                <a:rPr lang="en-US" sz="2684">
                  <a:solidFill>
                    <a:srgbClr val="000000"/>
                  </a:solidFill>
                  <a:latin typeface="Roboto Mono Regular"/>
                </a:rPr>
                <a:t>Держимосанку  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6630706">
            <a:off x="13499850" y="-284234"/>
            <a:ext cx="5000753" cy="484618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6630706">
            <a:off x="-983169" y="6610190"/>
            <a:ext cx="5000753" cy="48461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t="13333" r="10834"/>
          <a:stretch/>
        </p:blipFill>
        <p:spPr>
          <a:xfrm>
            <a:off x="4474235" y="830005"/>
            <a:ext cx="9326420" cy="836161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2888" r="2888"/>
          <a:stretch>
            <a:fillRect/>
          </a:stretch>
        </p:blipFill>
        <p:spPr>
          <a:xfrm rot="-5262563">
            <a:off x="1439047" y="-878672"/>
            <a:ext cx="6084290" cy="872618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5396836" y="7464506"/>
            <a:ext cx="2182665" cy="2166918"/>
            <a:chOff x="0" y="0"/>
            <a:chExt cx="2910220" cy="2889224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rot="-228722">
              <a:off x="82880" y="224668"/>
              <a:ext cx="2618052" cy="2580382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2107769">
              <a:off x="1722190" y="303061"/>
              <a:ext cx="1180206" cy="400778"/>
            </a:xfrm>
            <a:prstGeom prst="rect">
              <a:avLst/>
            </a:prstGeom>
          </p:spPr>
        </p:pic>
        <p:sp>
          <p:nvSpPr>
            <p:cNvPr id="7" name="TextBox 7"/>
            <p:cNvSpPr txBox="1"/>
            <p:nvPr/>
          </p:nvSpPr>
          <p:spPr>
            <a:xfrm rot="-228722">
              <a:off x="548302" y="826262"/>
              <a:ext cx="1721320" cy="14175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19"/>
                </a:lnSpc>
              </a:pPr>
              <a:r>
                <a:rPr lang="en-US" sz="2684">
                  <a:solidFill>
                    <a:srgbClr val="000000"/>
                  </a:solidFill>
                  <a:latin typeface="Roboto Mono Regular"/>
                </a:rPr>
                <a:t>Держимосанку  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6630706">
            <a:off x="13499850" y="-284234"/>
            <a:ext cx="5000753" cy="484618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6630706">
            <a:off x="-983169" y="6610190"/>
            <a:ext cx="5000753" cy="48461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3915" r="1666" b="5557"/>
          <a:stretch/>
        </p:blipFill>
        <p:spPr>
          <a:xfrm>
            <a:off x="2270808" y="1840695"/>
            <a:ext cx="13151612" cy="7196598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267143"/>
              </p:ext>
            </p:extLst>
          </p:nvPr>
        </p:nvGraphicFramePr>
        <p:xfrm>
          <a:off x="2866385" y="834855"/>
          <a:ext cx="12192000" cy="1005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19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rgbClr val="7030A0"/>
                          </a:solidFill>
                        </a:rPr>
                        <a:t>Пальчиковая</a:t>
                      </a:r>
                      <a:r>
                        <a:rPr lang="ru-RU" sz="6000" b="1" baseline="0" dirty="0" smtClean="0">
                          <a:solidFill>
                            <a:srgbClr val="7030A0"/>
                          </a:solidFill>
                        </a:rPr>
                        <a:t> </a:t>
                      </a:r>
                      <a:r>
                        <a:rPr lang="ru-RU" sz="6000" b="1" dirty="0" smtClean="0">
                          <a:solidFill>
                            <a:srgbClr val="7030A0"/>
                          </a:solidFill>
                        </a:rPr>
                        <a:t>гимнастика</a:t>
                      </a:r>
                      <a:endParaRPr lang="ru-RU" sz="60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3030820">
            <a:off x="-188712" y="5758335"/>
            <a:ext cx="5000753" cy="484618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l="2888" r="2888"/>
          <a:stretch>
            <a:fillRect/>
          </a:stretch>
        </p:blipFill>
        <p:spPr>
          <a:xfrm rot="-5514009">
            <a:off x="1348588" y="-181586"/>
            <a:ext cx="4147544" cy="5948469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 rot="-278779">
            <a:off x="1352206" y="1503373"/>
            <a:ext cx="4336570" cy="2725631"/>
            <a:chOff x="0" y="0"/>
            <a:chExt cx="7381677" cy="4694640"/>
          </a:xfrm>
        </p:grpSpPr>
        <p:sp>
          <p:nvSpPr>
            <p:cNvPr id="8" name="AutoShape 8"/>
            <p:cNvSpPr/>
            <p:nvPr/>
          </p:nvSpPr>
          <p:spPr>
            <a:xfrm>
              <a:off x="0" y="0"/>
              <a:ext cx="7381677" cy="2086008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502754" y="2285515"/>
              <a:ext cx="6878923" cy="2256007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480750" y="90197"/>
              <a:ext cx="6420177" cy="16441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409"/>
                </a:lnSpc>
              </a:pPr>
              <a:r>
                <a:rPr lang="ru-RU" sz="8553" spc="-85" dirty="0" smtClean="0">
                  <a:solidFill>
                    <a:srgbClr val="FFFFFF"/>
                  </a:solidFill>
                  <a:latin typeface="Mak"/>
                </a:rPr>
                <a:t>Оцени</a:t>
              </a:r>
              <a:endParaRPr lang="en-US" sz="8553" spc="-85" dirty="0">
                <a:solidFill>
                  <a:srgbClr val="FFFFFF"/>
                </a:solidFill>
                <a:latin typeface="Mak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32127" y="2143457"/>
              <a:ext cx="6420177" cy="25511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227"/>
                </a:lnSpc>
              </a:pPr>
              <a:r>
                <a:rPr lang="ru-RU" sz="8000" spc="-111" dirty="0" smtClean="0">
                  <a:solidFill>
                    <a:srgbClr val="FFFFFF"/>
                  </a:solidFill>
                  <a:latin typeface="Mak"/>
                </a:rPr>
                <a:t>работу</a:t>
              </a:r>
              <a:endParaRPr lang="en-US" sz="8000" spc="-111" dirty="0">
                <a:solidFill>
                  <a:srgbClr val="FFFFFF"/>
                </a:solidFill>
                <a:latin typeface="Mak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507" y="4713405"/>
            <a:ext cx="12039600" cy="6019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518677" y="307415"/>
            <a:ext cx="5699778" cy="946613"/>
            <a:chOff x="0" y="0"/>
            <a:chExt cx="7599704" cy="1262150"/>
          </a:xfrm>
        </p:grpSpPr>
        <p:sp>
          <p:nvSpPr>
            <p:cNvPr id="5" name="AutoShape 5"/>
            <p:cNvSpPr/>
            <p:nvPr/>
          </p:nvSpPr>
          <p:spPr>
            <a:xfrm rot="-42073">
              <a:off x="6872" y="46377"/>
              <a:ext cx="7585961" cy="1169397"/>
            </a:xfrm>
            <a:prstGeom prst="rect">
              <a:avLst/>
            </a:prstGeom>
            <a:solidFill>
              <a:srgbClr val="00000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132564" y="51081"/>
              <a:ext cx="7167333" cy="11319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6693"/>
                </a:lnSpc>
                <a:spcBef>
                  <a:spcPct val="0"/>
                </a:spcBef>
              </a:pPr>
              <a:r>
                <a:rPr lang="en-US" sz="4780">
                  <a:solidFill>
                    <a:srgbClr val="FFFFFF"/>
                  </a:solidFill>
                  <a:latin typeface="Mak"/>
                </a:rPr>
                <a:t>Повторение</a:t>
              </a: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630706">
            <a:off x="9134243" y="-2115678"/>
            <a:ext cx="5000753" cy="484618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028700" y="2526689"/>
            <a:ext cx="3128795" cy="261681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058641" y="5867236"/>
            <a:ext cx="2796668" cy="309024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758859" y="2526689"/>
            <a:ext cx="3128795" cy="261681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205142" y="2526689"/>
            <a:ext cx="3128795" cy="261681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1651424" y="2526689"/>
            <a:ext cx="3128795" cy="2616811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4924923" y="5867236"/>
            <a:ext cx="2796668" cy="309024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3215950">
            <a:off x="-515220" y="-1130476"/>
            <a:ext cx="4456085" cy="4318351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-407132" y="3554281"/>
            <a:ext cx="19149227" cy="6272090"/>
          </a:xfrm>
          <a:prstGeom prst="rect">
            <a:avLst/>
          </a:prstGeom>
          <a:solidFill>
            <a:srgbClr val="E0D2EF"/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028700" y="3554281"/>
            <a:ext cx="1984261" cy="313604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5663861" y="3554281"/>
            <a:ext cx="1984261" cy="313604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46821" y="4286399"/>
            <a:ext cx="1778890" cy="171420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8086272" y="5023275"/>
            <a:ext cx="1728390" cy="977326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9355346" y="1100355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1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746241" y="1102220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3215950">
            <a:off x="-515220" y="-1130476"/>
            <a:ext cx="4456085" cy="4318351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-407132" y="3554281"/>
            <a:ext cx="19149227" cy="6272090"/>
          </a:xfrm>
          <a:prstGeom prst="rect">
            <a:avLst/>
          </a:prstGeom>
          <a:solidFill>
            <a:srgbClr val="E0D2EF"/>
          </a:solidFill>
        </p:spPr>
      </p:sp>
      <p:sp>
        <p:nvSpPr>
          <p:cNvPr id="5" name="TextBox 5"/>
          <p:cNvSpPr txBox="1"/>
          <p:nvPr/>
        </p:nvSpPr>
        <p:spPr>
          <a:xfrm>
            <a:off x="15782375" y="965242"/>
            <a:ext cx="527614" cy="7626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638"/>
              </a:lnSpc>
              <a:spcBef>
                <a:spcPct val="0"/>
              </a:spcBef>
            </a:pPr>
            <a:r>
              <a:rPr lang="en-US" sz="4027">
                <a:solidFill>
                  <a:srgbClr val="FFFFFF"/>
                </a:solidFill>
                <a:latin typeface="Mak Bold"/>
              </a:rPr>
              <a:t>3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028700" y="3554281"/>
            <a:ext cx="1984261" cy="313604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5663861" y="3554281"/>
            <a:ext cx="1984261" cy="313604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0252812" y="3575477"/>
            <a:ext cx="1984261" cy="313604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2675224" y="3575477"/>
            <a:ext cx="1984261" cy="313604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46821" y="4286399"/>
            <a:ext cx="1778890" cy="171420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8086272" y="5023275"/>
            <a:ext cx="1728390" cy="977326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9355346" y="1100355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1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746241" y="1102220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2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3215950">
            <a:off x="-515220" y="-1130476"/>
            <a:ext cx="4456085" cy="4318351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-407132" y="3554281"/>
            <a:ext cx="19149227" cy="6272090"/>
          </a:xfrm>
          <a:prstGeom prst="rect">
            <a:avLst/>
          </a:prstGeom>
          <a:solidFill>
            <a:srgbClr val="E0D2EF"/>
          </a:solidFill>
        </p:spPr>
      </p:sp>
      <p:grpSp>
        <p:nvGrpSpPr>
          <p:cNvPr id="5" name="Group 5"/>
          <p:cNvGrpSpPr/>
          <p:nvPr/>
        </p:nvGrpSpPr>
        <p:grpSpPr>
          <a:xfrm>
            <a:off x="15506813" y="858852"/>
            <a:ext cx="1115016" cy="1079106"/>
            <a:chOff x="0" y="0"/>
            <a:chExt cx="1486688" cy="1438809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 rot="-10276163">
              <a:off x="87594" y="92269"/>
              <a:ext cx="1311500" cy="1254271"/>
            </a:xfrm>
            <a:prstGeom prst="rect">
              <a:avLst/>
            </a:prstGeom>
          </p:spPr>
        </p:pic>
        <p:sp>
          <p:nvSpPr>
            <p:cNvPr id="7" name="TextBox 7"/>
            <p:cNvSpPr txBox="1"/>
            <p:nvPr/>
          </p:nvSpPr>
          <p:spPr>
            <a:xfrm>
              <a:off x="367417" y="192653"/>
              <a:ext cx="703485" cy="9660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638"/>
                </a:lnSpc>
                <a:spcBef>
                  <a:spcPct val="0"/>
                </a:spcBef>
              </a:pPr>
              <a:r>
                <a:rPr lang="en-US" sz="4027">
                  <a:solidFill>
                    <a:srgbClr val="FFFFFF"/>
                  </a:solidFill>
                  <a:latin typeface="Mak Bold"/>
                </a:rPr>
                <a:t>3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028700" y="3554281"/>
            <a:ext cx="1984261" cy="313604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335446" y="3554281"/>
            <a:ext cx="1984261" cy="313604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7730786" y="3575477"/>
            <a:ext cx="1984261" cy="313604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5635802" y="4286399"/>
            <a:ext cx="1778890" cy="171420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9866449" y="5023275"/>
            <a:ext cx="1728390" cy="977326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9355346" y="1100355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746241" y="1102220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2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3210416" y="2263329"/>
            <a:ext cx="5531679" cy="946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41"/>
              </a:lnSpc>
            </a:pPr>
            <a:r>
              <a:rPr lang="en-US" sz="6099">
                <a:solidFill>
                  <a:srgbClr val="000000"/>
                </a:solidFill>
                <a:latin typeface="Clear Sans Regular"/>
              </a:rPr>
              <a:t>2 да 1- это 3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3215950">
            <a:off x="-515220" y="-1130476"/>
            <a:ext cx="4456085" cy="4318351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-407132" y="3554281"/>
            <a:ext cx="19149227" cy="6272090"/>
          </a:xfrm>
          <a:prstGeom prst="rect">
            <a:avLst/>
          </a:prstGeom>
          <a:solidFill>
            <a:srgbClr val="E0D2EF"/>
          </a:solidFill>
        </p:spPr>
      </p:sp>
      <p:grpSp>
        <p:nvGrpSpPr>
          <p:cNvPr id="5" name="Group 5"/>
          <p:cNvGrpSpPr/>
          <p:nvPr/>
        </p:nvGrpSpPr>
        <p:grpSpPr>
          <a:xfrm>
            <a:off x="15506813" y="858852"/>
            <a:ext cx="1115016" cy="1079106"/>
            <a:chOff x="0" y="0"/>
            <a:chExt cx="1486688" cy="1438809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 rot="-10276163">
              <a:off x="87594" y="92269"/>
              <a:ext cx="1311500" cy="1254271"/>
            </a:xfrm>
            <a:prstGeom prst="rect">
              <a:avLst/>
            </a:prstGeom>
          </p:spPr>
        </p:pic>
        <p:sp>
          <p:nvSpPr>
            <p:cNvPr id="7" name="TextBox 7"/>
            <p:cNvSpPr txBox="1"/>
            <p:nvPr/>
          </p:nvSpPr>
          <p:spPr>
            <a:xfrm>
              <a:off x="367417" y="192653"/>
              <a:ext cx="703485" cy="9660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638"/>
                </a:lnSpc>
                <a:spcBef>
                  <a:spcPct val="0"/>
                </a:spcBef>
              </a:pPr>
              <a:r>
                <a:rPr lang="en-US" sz="4027">
                  <a:solidFill>
                    <a:srgbClr val="FFFFFF"/>
                  </a:solidFill>
                  <a:latin typeface="Mak Bold"/>
                </a:rPr>
                <a:t>3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028700" y="3554281"/>
            <a:ext cx="1984261" cy="313604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335446" y="3554281"/>
            <a:ext cx="1984261" cy="313604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7730786" y="3575477"/>
            <a:ext cx="1984261" cy="313604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3991994" y="3575477"/>
            <a:ext cx="1984261" cy="313604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1746241" y="3554281"/>
            <a:ext cx="1984261" cy="313604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6233430" y="3575477"/>
            <a:ext cx="1984261" cy="313604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5635802" y="4286399"/>
            <a:ext cx="1778890" cy="1714203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9866449" y="5023275"/>
            <a:ext cx="1728390" cy="977326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9355346" y="1100355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1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746241" y="1102220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210416" y="2263329"/>
            <a:ext cx="5531679" cy="946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41"/>
              </a:lnSpc>
            </a:pPr>
            <a:r>
              <a:rPr lang="en-US" sz="6099">
                <a:solidFill>
                  <a:srgbClr val="000000"/>
                </a:solidFill>
                <a:latin typeface="Clear Sans Regular"/>
              </a:rPr>
              <a:t>2 да 1- это 3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3215950">
            <a:off x="-515220" y="-1130476"/>
            <a:ext cx="4456085" cy="4318351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-407132" y="3554281"/>
            <a:ext cx="19149227" cy="6272090"/>
          </a:xfrm>
          <a:prstGeom prst="rect">
            <a:avLst/>
          </a:prstGeom>
          <a:solidFill>
            <a:srgbClr val="E0D2EF"/>
          </a:solidFill>
        </p:spPr>
      </p:sp>
      <p:grpSp>
        <p:nvGrpSpPr>
          <p:cNvPr id="5" name="Group 5"/>
          <p:cNvGrpSpPr/>
          <p:nvPr/>
        </p:nvGrpSpPr>
        <p:grpSpPr>
          <a:xfrm>
            <a:off x="15506813" y="858852"/>
            <a:ext cx="1115016" cy="1079106"/>
            <a:chOff x="0" y="0"/>
            <a:chExt cx="1486688" cy="1438809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 rot="-10276163">
              <a:off x="87594" y="92269"/>
              <a:ext cx="1311500" cy="1254271"/>
            </a:xfrm>
            <a:prstGeom prst="rect">
              <a:avLst/>
            </a:prstGeom>
          </p:spPr>
        </p:pic>
        <p:sp>
          <p:nvSpPr>
            <p:cNvPr id="7" name="TextBox 7"/>
            <p:cNvSpPr txBox="1"/>
            <p:nvPr/>
          </p:nvSpPr>
          <p:spPr>
            <a:xfrm>
              <a:off x="367417" y="192653"/>
              <a:ext cx="703485" cy="9660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638"/>
                </a:lnSpc>
                <a:spcBef>
                  <a:spcPct val="0"/>
                </a:spcBef>
              </a:pPr>
              <a:r>
                <a:rPr lang="en-US" sz="4027">
                  <a:solidFill>
                    <a:srgbClr val="FFFFFF"/>
                  </a:solidFill>
                  <a:latin typeface="Mak Bold"/>
                </a:rPr>
                <a:t>3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028700" y="3554281"/>
            <a:ext cx="1984261" cy="313604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489350" y="3575477"/>
            <a:ext cx="1984261" cy="313604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7730786" y="3575477"/>
            <a:ext cx="1984261" cy="313604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94500">
            <a:off x="3361711" y="4286399"/>
            <a:ext cx="1778890" cy="171420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9866449" y="5023275"/>
            <a:ext cx="1728390" cy="977326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9355346" y="1100355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746241" y="1102220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2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3210416" y="2263329"/>
            <a:ext cx="5531679" cy="946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41"/>
              </a:lnSpc>
            </a:pPr>
            <a:r>
              <a:rPr lang="en-US" sz="6099">
                <a:solidFill>
                  <a:srgbClr val="000000"/>
                </a:solidFill>
                <a:latin typeface="Clear Sans Regular"/>
              </a:rPr>
              <a:t>1да 2 - это 3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1103" b="311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3215950">
            <a:off x="-515220" y="-1130476"/>
            <a:ext cx="4456085" cy="4318351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-407132" y="3554281"/>
            <a:ext cx="19149227" cy="6272090"/>
          </a:xfrm>
          <a:prstGeom prst="rect">
            <a:avLst/>
          </a:prstGeom>
          <a:solidFill>
            <a:srgbClr val="E0D2EF"/>
          </a:solidFill>
        </p:spPr>
      </p:sp>
      <p:grpSp>
        <p:nvGrpSpPr>
          <p:cNvPr id="5" name="Group 5"/>
          <p:cNvGrpSpPr/>
          <p:nvPr/>
        </p:nvGrpSpPr>
        <p:grpSpPr>
          <a:xfrm>
            <a:off x="15506813" y="858852"/>
            <a:ext cx="1115016" cy="1079106"/>
            <a:chOff x="0" y="0"/>
            <a:chExt cx="1486688" cy="1438809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 rot="-10276163">
              <a:off x="87594" y="92269"/>
              <a:ext cx="1311500" cy="1254271"/>
            </a:xfrm>
            <a:prstGeom prst="rect">
              <a:avLst/>
            </a:prstGeom>
          </p:spPr>
        </p:pic>
        <p:sp>
          <p:nvSpPr>
            <p:cNvPr id="7" name="TextBox 7"/>
            <p:cNvSpPr txBox="1"/>
            <p:nvPr/>
          </p:nvSpPr>
          <p:spPr>
            <a:xfrm>
              <a:off x="367417" y="192653"/>
              <a:ext cx="703485" cy="9660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638"/>
                </a:lnSpc>
                <a:spcBef>
                  <a:spcPct val="0"/>
                </a:spcBef>
              </a:pPr>
              <a:r>
                <a:rPr lang="en-US" sz="4027">
                  <a:solidFill>
                    <a:srgbClr val="FFFFFF"/>
                  </a:solidFill>
                  <a:latin typeface="Mak Bold"/>
                </a:rPr>
                <a:t>3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028700" y="3554281"/>
            <a:ext cx="1984261" cy="313604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489350" y="3575477"/>
            <a:ext cx="1984261" cy="313604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7730786" y="3575477"/>
            <a:ext cx="1984261" cy="313604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3991994" y="3575477"/>
            <a:ext cx="1984261" cy="313604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1746241" y="3554281"/>
            <a:ext cx="1984261" cy="313604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6233430" y="3575477"/>
            <a:ext cx="1984261" cy="313604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94500">
            <a:off x="3361711" y="4286399"/>
            <a:ext cx="1778890" cy="1714203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9866449" y="5023275"/>
            <a:ext cx="1728390" cy="977326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9355346" y="1100355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1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746241" y="1102220"/>
            <a:ext cx="359701" cy="525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3"/>
              </a:lnSpc>
              <a:spcBef>
                <a:spcPct val="0"/>
              </a:spcBef>
            </a:pPr>
            <a:r>
              <a:rPr lang="en-US" sz="2745">
                <a:solidFill>
                  <a:srgbClr val="FFFFFF"/>
                </a:solidFill>
                <a:latin typeface="Mak Bold"/>
              </a:rPr>
              <a:t>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210416" y="2263329"/>
            <a:ext cx="5531679" cy="946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41"/>
              </a:lnSpc>
            </a:pPr>
            <a:r>
              <a:rPr lang="en-US" sz="6099">
                <a:solidFill>
                  <a:srgbClr val="000000"/>
                </a:solidFill>
                <a:latin typeface="Clear Sans Regular"/>
              </a:rPr>
              <a:t>1да 2 - это 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110</Words>
  <Application>Microsoft Office PowerPoint</Application>
  <PresentationFormat>Произвольный</PresentationFormat>
  <Paragraphs>69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4" baseType="lpstr">
      <vt:lpstr>Clear Sans Regular</vt:lpstr>
      <vt:lpstr>Mak Bold</vt:lpstr>
      <vt:lpstr>Roboto Mono Regular</vt:lpstr>
      <vt:lpstr>Calibri</vt:lpstr>
      <vt:lpstr>Aharoni</vt:lpstr>
      <vt:lpstr>Arial</vt:lpstr>
      <vt:lpstr>Mak</vt:lpstr>
      <vt:lpstr>Lemon Tuesday Bold</vt:lpstr>
      <vt:lpstr>Clear Sans Regular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Бумажная Ментальная Карта Мозговой Штурм Презентация</dc:title>
  <dc:creator>user</dc:creator>
  <cp:lastModifiedBy>user</cp:lastModifiedBy>
  <cp:revision>6</cp:revision>
  <dcterms:created xsi:type="dcterms:W3CDTF">2006-08-16T00:00:00Z</dcterms:created>
  <dcterms:modified xsi:type="dcterms:W3CDTF">2022-09-25T21:25:42Z</dcterms:modified>
  <dc:identifier>DAE92gjrWE0</dc:identifier>
</cp:coreProperties>
</file>