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7" r:id="rId17"/>
    <p:sldId id="278" r:id="rId18"/>
    <p:sldId id="279" r:id="rId19"/>
    <p:sldId id="280" r:id="rId20"/>
    <p:sldId id="281" r:id="rId21"/>
    <p:sldId id="282" r:id="rId22"/>
    <p:sldId id="274" r:id="rId23"/>
    <p:sldId id="275" r:id="rId24"/>
    <p:sldId id="276" r:id="rId25"/>
    <p:sldId id="283" r:id="rId26"/>
    <p:sldId id="284" r:id="rId27"/>
    <p:sldId id="285" r:id="rId28"/>
    <p:sldId id="286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D6CC-DEC1-481B-B31E-A04DF4DB02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44403-9206-4055-A376-AC810B8BFF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083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D6CC-DEC1-481B-B31E-A04DF4DB02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44403-9206-4055-A376-AC810B8BFF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097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D6CC-DEC1-481B-B31E-A04DF4DB02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44403-9206-4055-A376-AC810B8BFF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358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D6CC-DEC1-481B-B31E-A04DF4DB02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44403-9206-4055-A376-AC810B8BFF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148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D6CC-DEC1-481B-B31E-A04DF4DB02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44403-9206-4055-A376-AC810B8BFF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387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D6CC-DEC1-481B-B31E-A04DF4DB02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44403-9206-4055-A376-AC810B8BFF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639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D6CC-DEC1-481B-B31E-A04DF4DB02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44403-9206-4055-A376-AC810B8BFF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837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D6CC-DEC1-481B-B31E-A04DF4DB02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44403-9206-4055-A376-AC810B8BFF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056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D6CC-DEC1-481B-B31E-A04DF4DB02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44403-9206-4055-A376-AC810B8BFF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846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D6CC-DEC1-481B-B31E-A04DF4DB02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44403-9206-4055-A376-AC810B8BFF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742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D6CC-DEC1-481B-B31E-A04DF4DB02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44403-9206-4055-A376-AC810B8BFF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04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E3D6CC-DEC1-481B-B31E-A04DF4DB02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F44403-9206-4055-A376-AC810B8BFF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178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f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f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f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521527"/>
            <a:ext cx="9144000" cy="988436"/>
          </a:xfrm>
          <a:solidFill>
            <a:schemeClr val="bg1">
              <a:alpha val="83000"/>
            </a:schemeClr>
          </a:solidFill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Обобщающее повторение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89124"/>
            <a:ext cx="9144000" cy="1115105"/>
          </a:xfrm>
          <a:solidFill>
            <a:schemeClr val="bg1">
              <a:alpha val="75000"/>
            </a:schemeClr>
          </a:solidFill>
        </p:spPr>
        <p:txBody>
          <a:bodyPr>
            <a:normAutofit/>
          </a:bodyPr>
          <a:lstStyle/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«Население Земли»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25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714" y="1323067"/>
            <a:ext cx="11092543" cy="1478189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Крупная городская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агломерация в 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Бразилии?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3370" y="3396343"/>
            <a:ext cx="7217229" cy="1335313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НУПАСАУЛ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0506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73125"/>
            <a:ext cx="10515600" cy="1623332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- религиозный центр мусульман?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55043" y="3207658"/>
            <a:ext cx="5881914" cy="1465942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ЕМДАИН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277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1148896"/>
            <a:ext cx="10515600" cy="1478189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Крупнейшая городская агломерация Филиппин?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38928" y="3367313"/>
            <a:ext cx="6114143" cy="1422401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ЛИМАНА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8805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1279525"/>
            <a:ext cx="10515600" cy="1579789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многочисленных народов в мире?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2128" y="3468914"/>
            <a:ext cx="8247743" cy="14224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ЗЫРБЬИЦЛА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2325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15068"/>
            <a:ext cx="10515600" cy="2116818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 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Корея, гигантский 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с населением свыше 12 млн 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человек?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20243" y="3686628"/>
            <a:ext cx="3951514" cy="1291772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УСЛЕ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3394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74726"/>
            <a:ext cx="10515600" cy="1942646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из крупных стран мира по численности. С населением – 245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млн.чел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5043" y="3628572"/>
            <a:ext cx="8421914" cy="1567542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ОИЕДЗЯНИН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87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858611"/>
            <a:ext cx="10515600" cy="2305504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и созданных руками человека богатств, которые используются для обеспечения жизни и улучшения условий её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существования?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31785" y="3831771"/>
            <a:ext cx="7928429" cy="1480457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ЙВЯОТХЗОС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98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69924"/>
            <a:ext cx="10515600" cy="2494189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Компактное расположение городских поселений, объединенных между собой хозяйственными, трудовыми, культурно – бытовыми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связями?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715658"/>
            <a:ext cx="10515600" cy="1596571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АМИГЦЯЛАОЕР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43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6215" y="1511754"/>
            <a:ext cx="10515600" cy="1478189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Отрасль, преобладающая в структуре индустриальной экономики?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0185" y="3657600"/>
            <a:ext cx="10671630" cy="1175657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МПОНЬШНЕРСОТШЫ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1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555" y="1206953"/>
            <a:ext cx="10932887" cy="1870075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Город, который был крупнейшим в средневековой Европе?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6842" y="3831772"/>
            <a:ext cx="10515600" cy="1190171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ТНОЛТСКИЬНАОПНО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98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3007" y="246743"/>
            <a:ext cx="3985986" cy="877888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игры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7029" y="1465943"/>
            <a:ext cx="10816771" cy="4711020"/>
          </a:xfrm>
          <a:solidFill>
            <a:schemeClr val="bg1">
              <a:alpha val="93000"/>
            </a:schemeClr>
          </a:solidFill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 делится на три команды.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пройдет в 3 этапа.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каждом этапе, за правильное выполнение заданий, команде начисляются баллы.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во время ответа одной команды, другая подскажет ответ, то баллы за это задание автоматически получает та команда, чья очередь была отвечать.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игры баллы каждой команды подсчитываются и в зависимости от набранного количества баллов участники получают оценки (5, 4, 3)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09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1468211"/>
            <a:ext cx="10515600" cy="146050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Язык, на котором говорят жители Индии?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1614" y="3538312"/>
            <a:ext cx="5228771" cy="1440089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ДХИИН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15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82725"/>
            <a:ext cx="10515600" cy="1594304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назывались коренные жители Великобритании?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557" y="3918856"/>
            <a:ext cx="6360886" cy="1494973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ЬЕЫЛТК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85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4857" y="278040"/>
            <a:ext cx="7402285" cy="132556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 – 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Соотношения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0571" y="1825625"/>
            <a:ext cx="11132458" cy="4821918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столе у каждой команды лежит по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листа с названием формы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правления и видом религии,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названия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 и религий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вырезанные из бумаги.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каждой команды соотнести страну к той форме правления, которая характерна для этой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страны соотнести название религии к ее виду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(названия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клеятся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оборотной стороны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листа)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выполнение задания отводится три минуты.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чего учитель собирает листы каждой команды и подсчитывает сколько стран соотнесены правильно.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количества правильных ответов, каждой команде начисляются баллы (6, 3, 1)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13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3157" y="394154"/>
            <a:ext cx="6665686" cy="999218"/>
          </a:xfrm>
          <a:solidFill>
            <a:schemeClr val="bg1">
              <a:alpha val="75000"/>
            </a:schemeClr>
          </a:solidFill>
        </p:spPr>
        <p:txBody>
          <a:bodyPr>
            <a:normAutofit/>
          </a:bodyPr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 – Своя игра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825625"/>
            <a:ext cx="10787743" cy="4351338"/>
          </a:xfrm>
          <a:solidFill>
            <a:schemeClr val="bg1">
              <a:alpha val="76000"/>
            </a:schemeClr>
          </a:solidFill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командами представлена таблица с различными категориями.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команда по очереди выбирает любую категорию и любую стоимость из нее.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Отвечает один человек из команды, дается одна попытка.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неправильного ответа, ответить может другая команда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8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5859" y="725714"/>
            <a:ext cx="4053114" cy="1216025"/>
          </a:xfrm>
          <a:solidFill>
            <a:schemeClr val="bg1">
              <a:alpha val="80000"/>
            </a:schemeClr>
          </a:solidFill>
        </p:spPr>
        <p:txBody>
          <a:bodyPr>
            <a:normAutofit/>
          </a:bodyPr>
          <a:lstStyle/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Своя игра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7187387"/>
              </p:ext>
            </p:extLst>
          </p:nvPr>
        </p:nvGraphicFramePr>
        <p:xfrm>
          <a:off x="905331" y="2696481"/>
          <a:ext cx="10334170" cy="2456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6834">
                  <a:extLst>
                    <a:ext uri="{9D8B030D-6E8A-4147-A177-3AD203B41FA5}">
                      <a16:colId xmlns:a16="http://schemas.microsoft.com/office/drawing/2014/main" val="663978271"/>
                    </a:ext>
                  </a:extLst>
                </a:gridCol>
                <a:gridCol w="2066834">
                  <a:extLst>
                    <a:ext uri="{9D8B030D-6E8A-4147-A177-3AD203B41FA5}">
                      <a16:colId xmlns:a16="http://schemas.microsoft.com/office/drawing/2014/main" val="2067242994"/>
                    </a:ext>
                  </a:extLst>
                </a:gridCol>
                <a:gridCol w="2066834">
                  <a:extLst>
                    <a:ext uri="{9D8B030D-6E8A-4147-A177-3AD203B41FA5}">
                      <a16:colId xmlns:a16="http://schemas.microsoft.com/office/drawing/2014/main" val="3575033496"/>
                    </a:ext>
                  </a:extLst>
                </a:gridCol>
                <a:gridCol w="2066834">
                  <a:extLst>
                    <a:ext uri="{9D8B030D-6E8A-4147-A177-3AD203B41FA5}">
                      <a16:colId xmlns:a16="http://schemas.microsoft.com/office/drawing/2014/main" val="3146719404"/>
                    </a:ext>
                  </a:extLst>
                </a:gridCol>
                <a:gridCol w="2066834">
                  <a:extLst>
                    <a:ext uri="{9D8B030D-6E8A-4147-A177-3AD203B41FA5}">
                      <a16:colId xmlns:a16="http://schemas.microsoft.com/office/drawing/2014/main" val="718854729"/>
                    </a:ext>
                  </a:extLst>
                </a:gridCol>
              </a:tblGrid>
              <a:tr h="614023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Народы</a:t>
                      </a:r>
                      <a:endParaRPr lang="ru-RU" sz="3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3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3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3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3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1511151"/>
                  </a:ext>
                </a:extLst>
              </a:tr>
              <a:tr h="614023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Языки</a:t>
                      </a:r>
                      <a:endParaRPr lang="ru-RU" sz="3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3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3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3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3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072869"/>
                  </a:ext>
                </a:extLst>
              </a:tr>
              <a:tr h="614023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Религии</a:t>
                      </a:r>
                      <a:endParaRPr lang="ru-RU" sz="3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3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3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3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3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1229011"/>
                  </a:ext>
                </a:extLst>
              </a:tr>
              <a:tr h="614023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Страны</a:t>
                      </a:r>
                      <a:endParaRPr lang="ru-RU" sz="3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3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3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3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3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4926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1952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0414" y="595086"/>
            <a:ext cx="6651171" cy="950459"/>
          </a:xfrm>
          <a:solidFill>
            <a:schemeClr val="bg1">
              <a:alpha val="82000"/>
            </a:schemeClr>
          </a:solidFill>
        </p:spPr>
        <p:txBody>
          <a:bodyPr>
            <a:norm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 - 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Народы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dirty="0" smtClean="0"/>
              <a:t>10 – женщины какого народа носят сари?</a:t>
            </a:r>
            <a:endParaRPr lang="ru-RU" dirty="0" smtClean="0"/>
          </a:p>
          <a:p>
            <a:r>
              <a:rPr lang="ru-RU" dirty="0" smtClean="0"/>
              <a:t>20 – этот народ проводит </a:t>
            </a:r>
            <a:r>
              <a:rPr lang="ru-RU" dirty="0"/>
              <a:t>праздник, связанный с переодеваниями, маскарадами и красочными </a:t>
            </a:r>
            <a:r>
              <a:rPr lang="ru-RU" dirty="0" smtClean="0"/>
              <a:t>шествиями (карнавал)</a:t>
            </a:r>
            <a:endParaRPr lang="ru-RU" dirty="0" smtClean="0"/>
          </a:p>
          <a:p>
            <a:r>
              <a:rPr lang="ru-RU" dirty="0" smtClean="0"/>
              <a:t>30 – этот народ так же как и англичане очень любят чай и пьют его постоянно из маленьких стаканчиков. </a:t>
            </a:r>
            <a:endParaRPr lang="ru-RU" dirty="0" smtClean="0"/>
          </a:p>
          <a:p>
            <a:r>
              <a:rPr lang="ru-RU" dirty="0" smtClean="0"/>
              <a:t>40 – представители этого народа ходят поклоняться Богу в синагоги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96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557" y="495753"/>
            <a:ext cx="6360886" cy="970189"/>
          </a:xfrm>
          <a:solidFill>
            <a:schemeClr val="bg1">
              <a:alpha val="85000"/>
            </a:schemeClr>
          </a:solidFill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 - </a:t>
            </a:r>
            <a:r>
              <a:rPr lang="ru-RU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Языки</a:t>
            </a:r>
            <a:endParaRPr lang="ru-RU" sz="5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488089"/>
          </a:xfrm>
          <a:solidFill>
            <a:schemeClr val="bg1">
              <a:alpha val="85000"/>
            </a:schemeClr>
          </a:solidFill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– официально признанным международным языком является?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– Самый распространенный язык в Латинской Америке?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– К какой языковой семье относятся иранские языки?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 – К какой языковой группе относится английский язык?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4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0757" y="524783"/>
            <a:ext cx="6970486" cy="999218"/>
          </a:xfrm>
          <a:solidFill>
            <a:schemeClr val="bg1">
              <a:alpha val="81000"/>
            </a:schemeClr>
          </a:solidFill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 - Религии</a:t>
            </a:r>
            <a:endParaRPr lang="ru-RU" sz="5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4114" y="1825625"/>
            <a:ext cx="11045372" cy="4009118"/>
          </a:xfrm>
          <a:solidFill>
            <a:schemeClr val="bg1">
              <a:alpha val="73000"/>
            </a:schemeClr>
          </a:solidFill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– Вторая по распространенности религия мира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– Национальная религия китайцев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– Какое из направлений Христианства наиболее распространенно в Европе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 – суть этой религии в одушевлении и обожествлении сил природы и некоторых явлений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203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38928" y="537030"/>
            <a:ext cx="6114143" cy="1001484"/>
          </a:xfrm>
          <a:solidFill>
            <a:schemeClr val="bg1">
              <a:alpha val="85000"/>
            </a:schemeClr>
          </a:solidFill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 - Страны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dirty="0" smtClean="0"/>
              <a:t>10 – символом какой страны является панда?</a:t>
            </a:r>
            <a:endParaRPr lang="ru-RU" dirty="0" smtClean="0"/>
          </a:p>
          <a:p>
            <a:r>
              <a:rPr lang="ru-RU" dirty="0" smtClean="0"/>
              <a:t>20 - </a:t>
            </a:r>
            <a:r>
              <a:rPr lang="ru-RU" dirty="0"/>
              <a:t>В какой стране ежегодной традицией стал бег быков, когда люди бегут по улицам наперегонки с быками?</a:t>
            </a:r>
            <a:endParaRPr lang="ru-RU" dirty="0" smtClean="0"/>
          </a:p>
          <a:p>
            <a:r>
              <a:rPr lang="ru-RU" dirty="0" smtClean="0"/>
              <a:t>30 </a:t>
            </a:r>
            <a:r>
              <a:rPr lang="ru-RU" dirty="0"/>
              <a:t>- В какой стране есть праздники Цветущей сакуры, Цветов и Кукол?</a:t>
            </a:r>
            <a:endParaRPr lang="ru-RU" dirty="0" smtClean="0"/>
          </a:p>
          <a:p>
            <a:r>
              <a:rPr lang="ru-RU" dirty="0" smtClean="0"/>
              <a:t>40 - </a:t>
            </a:r>
            <a:r>
              <a:rPr lang="ru-RU" dirty="0"/>
              <a:t>Кухня какой страны включает в себя блюда из лягушачьих лапок, благодаря чему народ этой страны получил шутливое название «лягушатники»?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77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4300" y="524782"/>
            <a:ext cx="6883400" cy="868589"/>
          </a:xfrm>
          <a:solidFill>
            <a:schemeClr val="bg1">
              <a:alpha val="93000"/>
            </a:schemeClr>
          </a:solidFill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 – запутанные слова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27200"/>
            <a:ext cx="10515600" cy="3788229"/>
          </a:xfrm>
          <a:solidFill>
            <a:schemeClr val="bg1">
              <a:alpha val="86000"/>
            </a:schemeClr>
          </a:solidFill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набора букв составить слово отвечающий на заданный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вопрос.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каждое правильно составленное слово 1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балл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Команды отвечают по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очереди.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Дается 1 попытка, если слово составлено неверно ход переходит сразу к другой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команде.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52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7028" y="669925"/>
            <a:ext cx="11088914" cy="1325563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 крупный по численности город в мире?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61028" y="2580366"/>
            <a:ext cx="8040915" cy="2543176"/>
          </a:xfrm>
          <a:solidFill>
            <a:schemeClr val="bg1">
              <a:alpha val="85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ОИКТО</a:t>
            </a:r>
            <a:endParaRPr lang="ru-RU" sz="1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029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8" y="1003754"/>
            <a:ext cx="10515600" cy="1492704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многочисленных народов земли?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7384" y="3262539"/>
            <a:ext cx="7217229" cy="1280432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ЫГЬЕЛБЦАН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859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1497239"/>
            <a:ext cx="10515600" cy="1042761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Страна с площадью 7,7 млн км в </a:t>
            </a:r>
            <a:r>
              <a:rPr lang="ru-RU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1271" y="3160940"/>
            <a:ext cx="7449457" cy="1498146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РТАВИСЯЛА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233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21468"/>
            <a:ext cx="10515600" cy="146050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Крупный по численности город Мексики?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5843" y="3306082"/>
            <a:ext cx="5780314" cy="1323975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ЕКХОИМ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617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7" y="1105353"/>
            <a:ext cx="10776857" cy="1681389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- один из центров туризма России?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47783" y="3422196"/>
            <a:ext cx="6157686" cy="1469118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ЛЗАЬУСД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87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414" y="1074057"/>
            <a:ext cx="10715171" cy="1669143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Крупнейший город Индии и один из крупнейших городов мира?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20356" y="3454400"/>
            <a:ext cx="5751286" cy="1233714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БИМАМУ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5473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676</Words>
  <Application>Microsoft Office PowerPoint</Application>
  <PresentationFormat>Широкоэкранный</PresentationFormat>
  <Paragraphs>101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Times New Roman</vt:lpstr>
      <vt:lpstr>Тема Office</vt:lpstr>
      <vt:lpstr>Обобщающее повторение</vt:lpstr>
      <vt:lpstr>Правила игры</vt:lpstr>
      <vt:lpstr>1 этап – запутанные слова</vt:lpstr>
      <vt:lpstr>Самая крупный по численности город в мире?</vt:lpstr>
      <vt:lpstr>Один из многочисленных народов земли?</vt:lpstr>
      <vt:lpstr>Страна с площадью 7,7 млн км в кв?</vt:lpstr>
      <vt:lpstr>Крупный по численности город Мексики?</vt:lpstr>
      <vt:lpstr>Город - один из центров туризма России?</vt:lpstr>
      <vt:lpstr>Крупнейший город Индии и один из крупнейших городов мира?</vt:lpstr>
      <vt:lpstr>Крупная городская агломерация в Бразилии?</vt:lpstr>
      <vt:lpstr>Город - религиозный центр мусульман?</vt:lpstr>
      <vt:lpstr>Крупнейшая городская агломерация Филиппин?</vt:lpstr>
      <vt:lpstr>Один из многочисленных народов в мире?</vt:lpstr>
      <vt:lpstr>Столица Республики Корея, гигантский город с населением свыше 12 млн человек?</vt:lpstr>
      <vt:lpstr>Одна из крупных стран мира по численности. С населением – 245 млн.чел</vt:lpstr>
      <vt:lpstr>Совокупность природных и созданных руками человека богатств, которые используются для обеспечения жизни и улучшения условий её существования?</vt:lpstr>
      <vt:lpstr>Компактное расположение городских поселений, объединенных между собой хозяйственными, трудовыми, культурно – бытовыми связями?</vt:lpstr>
      <vt:lpstr>Отрасль, преобладающая в структуре индустриальной экономики?</vt:lpstr>
      <vt:lpstr>Город, который был крупнейшим в средневековой Европе?</vt:lpstr>
      <vt:lpstr>Язык, на котором говорят жители Индии?</vt:lpstr>
      <vt:lpstr>Как назывались коренные жители Великобритании?</vt:lpstr>
      <vt:lpstr>2 этап – Соотношения</vt:lpstr>
      <vt:lpstr>3 этап – Своя игра</vt:lpstr>
      <vt:lpstr>Своя игра</vt:lpstr>
      <vt:lpstr>Категория - Народы</vt:lpstr>
      <vt:lpstr>Категория - Языки</vt:lpstr>
      <vt:lpstr>Категория - Религии</vt:lpstr>
      <vt:lpstr>Категория - Страны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Обобщающее повторение</dc:title>
  <dc:creator>280920</dc:creator>
  <cp:lastModifiedBy>280920</cp:lastModifiedBy>
  <cp:revision>36</cp:revision>
  <dcterms:created xsi:type="dcterms:W3CDTF">2022-09-25T14:18:05Z</dcterms:created>
  <dcterms:modified xsi:type="dcterms:W3CDTF">2022-09-25T22:09:50Z</dcterms:modified>
</cp:coreProperties>
</file>