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60" r:id="rId7"/>
    <p:sldId id="261" r:id="rId8"/>
    <p:sldId id="263" r:id="rId9"/>
    <p:sldId id="262" r:id="rId10"/>
    <p:sldId id="274" r:id="rId11"/>
    <p:sldId id="265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47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6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896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3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059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5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387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63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691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217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27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DB648-2AC4-40FD-BA46-A7A7B2574FA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A4539-331E-4B06-ACF7-854AC874E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2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9372" y="1052186"/>
            <a:ext cx="6847560" cy="32818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Особенности преподавания астрономии 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2022-2023 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учебном году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00197" y="5010410"/>
            <a:ext cx="9144000" cy="1177448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Жамбалова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Соелма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Жалсаповна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физики МОУ «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Сахюртинская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СОШ»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9" t="52" r="30035"/>
          <a:stretch/>
        </p:blipFill>
        <p:spPr>
          <a:xfrm>
            <a:off x="588723" y="676406"/>
            <a:ext cx="4242157" cy="365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257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Весенний </a:t>
            </a:r>
            <a:r>
              <a:rPr lang="ru-RU" dirty="0" err="1" smtClean="0"/>
              <a:t>тохеолгон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847" y="365125"/>
            <a:ext cx="4689953" cy="62548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8" b="42101"/>
          <a:stretch/>
        </p:blipFill>
        <p:spPr>
          <a:xfrm>
            <a:off x="618691" y="1809224"/>
            <a:ext cx="5477309" cy="469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75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991" y="0"/>
            <a:ext cx="10515600" cy="59937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Встреча с Иркутскими гостями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2" y="785963"/>
            <a:ext cx="11812528" cy="5339263"/>
          </a:xfrm>
        </p:spPr>
      </p:pic>
    </p:spTree>
    <p:extLst>
      <p:ext uri="{BB962C8B-B14F-4D97-AF65-F5344CB8AC3E}">
        <p14:creationId xmlns:p14="http://schemas.microsoft.com/office/powerpoint/2010/main" val="4177720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6703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На лекции Никифорова П.Г.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94" y="1412266"/>
            <a:ext cx="11036579" cy="4988534"/>
          </a:xfrm>
        </p:spPr>
      </p:pic>
    </p:spTree>
    <p:extLst>
      <p:ext uri="{BB962C8B-B14F-4D97-AF65-F5344CB8AC3E}">
        <p14:creationId xmlns:p14="http://schemas.microsoft.com/office/powerpoint/2010/main" val="3668130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Приезд в нашу школу сотрудников Иркутского планетария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00" y="1900782"/>
            <a:ext cx="9626853" cy="4351338"/>
          </a:xfrm>
        </p:spPr>
      </p:pic>
    </p:spTree>
    <p:extLst>
      <p:ext uri="{BB962C8B-B14F-4D97-AF65-F5344CB8AC3E}">
        <p14:creationId xmlns:p14="http://schemas.microsoft.com/office/powerpoint/2010/main" val="1189834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2183" y="202286"/>
            <a:ext cx="10515600" cy="1325563"/>
          </a:xfrm>
        </p:spPr>
        <p:txBody>
          <a:bodyPr/>
          <a:lstStyle/>
          <a:p>
            <a:r>
              <a:rPr lang="ru-RU" dirty="0" smtClean="0"/>
              <a:t>С телескопом   «</a:t>
            </a:r>
            <a:r>
              <a:rPr lang="en-US" dirty="0" err="1" smtClean="0"/>
              <a:t>Unistellar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73" y="1825625"/>
            <a:ext cx="9626853" cy="4351338"/>
          </a:xfrm>
        </p:spPr>
      </p:pic>
    </p:spTree>
    <p:extLst>
      <p:ext uri="{BB962C8B-B14F-4D97-AF65-F5344CB8AC3E}">
        <p14:creationId xmlns:p14="http://schemas.microsoft.com/office/powerpoint/2010/main" val="423742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0251" y="878692"/>
            <a:ext cx="441438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Снимки, полученные в результате наблюдения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6" y="365125"/>
            <a:ext cx="6023149" cy="602314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94" y="2932133"/>
            <a:ext cx="3269293" cy="326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8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Приезд мобильного планетария Агинского краеведческого музея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38567"/>
            <a:ext cx="2447627" cy="4351338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959" y="2369424"/>
            <a:ext cx="7897218" cy="356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73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</a:t>
            </a:r>
            <a:r>
              <a:rPr lang="ru-RU" dirty="0" err="1" smtClean="0"/>
              <a:t>астрофестиваль</a:t>
            </a:r>
            <a:r>
              <a:rPr lang="ru-RU" dirty="0" smtClean="0"/>
              <a:t> </a:t>
            </a:r>
            <a:r>
              <a:rPr lang="ru-RU" dirty="0" err="1" smtClean="0"/>
              <a:t>агинских</a:t>
            </a:r>
            <a:r>
              <a:rPr lang="ru-RU" dirty="0" smtClean="0"/>
              <a:t> учителей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431" y="1825625"/>
            <a:ext cx="7715138" cy="4351338"/>
          </a:xfrm>
        </p:spPr>
      </p:pic>
    </p:spTree>
    <p:extLst>
      <p:ext uri="{BB962C8B-B14F-4D97-AF65-F5344CB8AC3E}">
        <p14:creationId xmlns:p14="http://schemas.microsoft.com/office/powerpoint/2010/main" val="1903154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103" y="365125"/>
            <a:ext cx="7417895" cy="41836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Наблюдения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35" y="2138776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1998211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1375" y="365125"/>
            <a:ext cx="3031300" cy="2691226"/>
          </a:xfrm>
        </p:spPr>
        <p:txBody>
          <a:bodyPr/>
          <a:lstStyle/>
          <a:p>
            <a:pPr algn="ctr"/>
            <a:r>
              <a:rPr lang="ru-RU" dirty="0" err="1" smtClean="0"/>
              <a:t>Лайфхаки</a:t>
            </a:r>
            <a:r>
              <a:rPr lang="ru-RU" dirty="0" smtClean="0"/>
              <a:t> наших сьемок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9" y="222292"/>
            <a:ext cx="3636034" cy="6448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689" y="485339"/>
            <a:ext cx="4164155" cy="555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25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r>
              <a:rPr lang="ru-RU" dirty="0" smtClean="0"/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выступления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Астрономия возвращена в школу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Характеристика УМК по астрономии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Межпредметная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интеграция в курсе астрономии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Наблюдения – основа астрономии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Сетевые взаимодействия с научными сообществами по вопросам современных открытий и исследований астрономии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Сетевые образовательные, проведенные в прошедшем учебном году  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425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302" y="189761"/>
            <a:ext cx="8667040" cy="6500280"/>
          </a:xfrm>
        </p:spPr>
      </p:pic>
    </p:spTree>
    <p:extLst>
      <p:ext uri="{BB962C8B-B14F-4D97-AF65-F5344CB8AC3E}">
        <p14:creationId xmlns:p14="http://schemas.microsoft.com/office/powerpoint/2010/main" val="667350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993" y="365125"/>
            <a:ext cx="8242013" cy="6173461"/>
          </a:xfrm>
        </p:spPr>
      </p:pic>
    </p:spTree>
    <p:extLst>
      <p:ext uri="{BB962C8B-B14F-4D97-AF65-F5344CB8AC3E}">
        <p14:creationId xmlns:p14="http://schemas.microsoft.com/office/powerpoint/2010/main" val="1069775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Физика-астрономия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084" y="1813099"/>
            <a:ext cx="2445716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4" b="4885"/>
          <a:stretch/>
        </p:blipFill>
        <p:spPr>
          <a:xfrm>
            <a:off x="627590" y="1813099"/>
            <a:ext cx="7818333" cy="43513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70406" y="6286848"/>
            <a:ext cx="2751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Фото. Явление три солнца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08084" y="6286848"/>
            <a:ext cx="2340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Фото. Двойная радуга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123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Северное сияние </a:t>
            </a:r>
            <a:br>
              <a:rPr lang="ru-RU" dirty="0" smtClean="0"/>
            </a:br>
            <a:r>
              <a:rPr lang="ru-RU" dirty="0" smtClean="0"/>
              <a:t>на нашей </a:t>
            </a:r>
            <a:r>
              <a:rPr lang="ru-RU" dirty="0" err="1" smtClean="0"/>
              <a:t>широе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30" y="1938359"/>
            <a:ext cx="4351338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940" y="365125"/>
            <a:ext cx="3467110" cy="592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8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246" y="65179"/>
            <a:ext cx="10515600" cy="1325563"/>
          </a:xfrm>
        </p:spPr>
        <p:txBody>
          <a:bodyPr/>
          <a:lstStyle/>
          <a:p>
            <a:r>
              <a:rPr lang="ru-RU" dirty="0" smtClean="0"/>
              <a:t>Физика – география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330" y="1690688"/>
            <a:ext cx="7715138" cy="4351338"/>
          </a:xfrm>
        </p:spPr>
      </p:pic>
      <p:sp>
        <p:nvSpPr>
          <p:cNvPr id="5" name="Прямоугольник 4"/>
          <p:cNvSpPr/>
          <p:nvPr/>
        </p:nvSpPr>
        <p:spPr>
          <a:xfrm>
            <a:off x="642230" y="6103167"/>
            <a:ext cx="2824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Фото. Серебристые облака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1"/>
          <a:stretch/>
        </p:blipFill>
        <p:spPr>
          <a:xfrm>
            <a:off x="642230" y="1690688"/>
            <a:ext cx="2762290" cy="42971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59046" y="6103167"/>
            <a:ext cx="2359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Фото. Закат в  облаках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741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Включение НРК в астрономию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50052"/>
            <a:ext cx="3263503" cy="4351338"/>
          </a:xfrm>
        </p:spPr>
      </p:pic>
      <p:sp>
        <p:nvSpPr>
          <p:cNvPr id="5" name="Прямоугольник 4"/>
          <p:cNvSpPr/>
          <p:nvPr/>
        </p:nvSpPr>
        <p:spPr>
          <a:xfrm>
            <a:off x="838200" y="6126858"/>
            <a:ext cx="4683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Наблюдение новой Луны  2-ой лунный день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5"/>
          <a:stretch/>
        </p:blipFill>
        <p:spPr>
          <a:xfrm>
            <a:off x="6940225" y="1578475"/>
            <a:ext cx="2729425" cy="4322915"/>
          </a:xfrm>
          <a:prstGeom prst="rect">
            <a:avLst/>
          </a:prstGeom>
          <a:effectLst>
            <a:reflection stA="45000" endPos="0" dist="508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575" y="1228856"/>
            <a:ext cx="2196778" cy="48980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782" y="1141499"/>
            <a:ext cx="2235958" cy="498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23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25" y="365125"/>
            <a:ext cx="2816046" cy="6232296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173" y="365125"/>
            <a:ext cx="8471827" cy="635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039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Тохеолгон</a:t>
            </a:r>
            <a:r>
              <a:rPr lang="ru-RU" dirty="0" smtClean="0"/>
              <a:t>- сближения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1" t="17568" r="14176" b="19678"/>
          <a:stretch/>
        </p:blipFill>
        <p:spPr>
          <a:xfrm>
            <a:off x="274383" y="1690687"/>
            <a:ext cx="2981194" cy="398711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228" y="1857041"/>
            <a:ext cx="8453019" cy="382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40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132</Words>
  <Application>Microsoft Office PowerPoint</Application>
  <PresentationFormat>Широкоэкранный</PresentationFormat>
  <Paragraphs>30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Особенности преподавания астрономии  в 2022-2023  учебном году</vt:lpstr>
      <vt:lpstr>План выступления</vt:lpstr>
      <vt:lpstr>Презентация PowerPoint</vt:lpstr>
      <vt:lpstr>Физика-астрономия</vt:lpstr>
      <vt:lpstr>Северное сияние  на нашей широе</vt:lpstr>
      <vt:lpstr>Физика – география</vt:lpstr>
      <vt:lpstr>Включение НРК в астрономию</vt:lpstr>
      <vt:lpstr>Презентация PowerPoint</vt:lpstr>
      <vt:lpstr>Тохеолгон- сближения </vt:lpstr>
      <vt:lpstr>Весенний тохеолгон</vt:lpstr>
      <vt:lpstr>Встреча с Иркутскими гостями</vt:lpstr>
      <vt:lpstr>На лекции Никифорова П.Г. </vt:lpstr>
      <vt:lpstr>Приезд в нашу школу сотрудников Иркутского планетария </vt:lpstr>
      <vt:lpstr>С телескопом   «Unistellar»</vt:lpstr>
      <vt:lpstr>Снимки, полученные в результате наблюдения  </vt:lpstr>
      <vt:lpstr>Приезд мобильного планетария Агинского краеведческого музея </vt:lpstr>
      <vt:lpstr>Первый астрофестиваль агинских учителей</vt:lpstr>
      <vt:lpstr>Наблюдения </vt:lpstr>
      <vt:lpstr>Лайфхаки наших сьемок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преподавания в 2022-2023  учебном году</dc:title>
  <dc:creator>user</dc:creator>
  <cp:lastModifiedBy>МОО_СахСОШфизика</cp:lastModifiedBy>
  <cp:revision>19</cp:revision>
  <dcterms:created xsi:type="dcterms:W3CDTF">2022-08-26T03:07:25Z</dcterms:created>
  <dcterms:modified xsi:type="dcterms:W3CDTF">2022-09-26T02:47:39Z</dcterms:modified>
</cp:coreProperties>
</file>