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F7375-AABF-49AC-9852-D1A29A8147C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50C3C-639E-455D-8C3D-6F96E8D81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319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50C3C-639E-455D-8C3D-6F96E8D81F8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575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844824"/>
            <a:ext cx="5723468" cy="1828090"/>
          </a:xfrm>
        </p:spPr>
        <p:txBody>
          <a:bodyPr/>
          <a:lstStyle/>
          <a:p>
            <a:r>
              <a:rPr lang="ru-RU" dirty="0" smtClean="0"/>
              <a:t>Отношения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568" y="2420888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6 класс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51520" y="908720"/>
            <a:ext cx="3168352" cy="1008112"/>
          </a:xfrm>
        </p:spPr>
        <p:txBody>
          <a:bodyPr/>
          <a:lstStyle/>
          <a:p>
            <a:fld id="{3307692B-B0C9-432F-BD27-F317F92CA557}" type="datetime1">
              <a:rPr lang="ru-RU" sz="3200" smtClean="0">
                <a:solidFill>
                  <a:srgbClr val="002060"/>
                </a:solidFill>
              </a:rPr>
              <a:t>26.09.2022</a:t>
            </a:fld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4355976" y="3789040"/>
            <a:ext cx="3528392" cy="16561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Подготовила: учитель математики МКОУ «СОШ №1 </a:t>
            </a:r>
            <a:r>
              <a:rPr lang="ru-RU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пгт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Палана»</a:t>
            </a:r>
            <a:b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Калинина Татьяна Аркадьевна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372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988840"/>
            <a:ext cx="2592288" cy="36038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От куска материи длиной 5 м отрезали 2 м. Какую часть кучка материи отрезали?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851920" y="1988840"/>
                <a:ext cx="4104456" cy="29420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 smtClean="0"/>
                  <a:t>Решение.   Сначала узнаем какую часть составляет 1 м. Т.к. в кучке 5 м, то 1 м составляет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000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2000" dirty="0" smtClean="0"/>
                  <a:t> куска. Значит, 2 м - это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2000" dirty="0" smtClean="0"/>
                  <a:t> куска.</a:t>
                </a:r>
              </a:p>
              <a:p>
                <a:r>
                  <a:rPr lang="ru-RU" sz="2000" dirty="0" smtClean="0"/>
                  <a:t>Тот же ответ получим, разделив 2 на 5.</a:t>
                </a:r>
              </a:p>
              <a:p>
                <a:r>
                  <a:rPr lang="ru-RU" sz="2000" dirty="0" smtClean="0"/>
                  <a:t>Также ответ можно получить в процентах: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2000" dirty="0" smtClean="0"/>
                  <a:t> = 0,4 = 40%.</a:t>
                </a:r>
                <a:endParaRPr lang="ru-RU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1988840"/>
                <a:ext cx="4104456" cy="2942087"/>
              </a:xfrm>
              <a:prstGeom prst="rect">
                <a:avLst/>
              </a:prstGeom>
              <a:blipFill rotWithShape="1">
                <a:blip r:embed="rId2"/>
                <a:stretch>
                  <a:fillRect l="-1634" t="-828" b="-4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822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844824"/>
            <a:ext cx="6047021" cy="36004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Частное двух чисел называют отношением этих чисел. Отношение показывает, во сколько раз первое число больше второго или какую часть первое число составляет от второго.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635896" y="1340768"/>
            <a:ext cx="17476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Правило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38877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965245" cy="1202485"/>
          </a:xfrm>
        </p:spPr>
        <p:txBody>
          <a:bodyPr/>
          <a:lstStyle/>
          <a:p>
            <a:r>
              <a:rPr lang="ru-RU" dirty="0" smtClean="0"/>
              <a:t>Задача 2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971600" y="1700808"/>
                <a:ext cx="7128792" cy="432048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ru-RU" dirty="0" smtClean="0"/>
                  <a:t>Длина железной дороги 360км. Электрифицировано 240км этой дороги. Какая часть дороги электрифицировано? Во сколько раз вся дорога длиннее ее электрифицированной части?</a:t>
                </a:r>
              </a:p>
              <a:p>
                <a:r>
                  <a:rPr lang="ru-RU" b="1" dirty="0" smtClean="0"/>
                  <a:t>Решение. </a:t>
                </a:r>
                <a:r>
                  <a:rPr lang="ru-RU" dirty="0" smtClean="0"/>
                  <a:t>Электрифицировано: берем отношение 240:360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240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360</m:t>
                        </m:r>
                      </m:den>
                    </m:f>
                  </m:oMath>
                </a14:m>
                <a:r>
                  <a:rPr lang="ru-RU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dirty="0" smtClean="0"/>
                  <a:t>.</a:t>
                </a:r>
              </a:p>
              <a:p>
                <a:pPr marL="0" indent="0">
                  <a:buNone/>
                </a:pPr>
                <a:r>
                  <a:rPr lang="ru-RU" dirty="0" smtClean="0"/>
                  <a:t>   Во сколько раз разница: </a:t>
                </a:r>
              </a:p>
              <a:p>
                <a:pPr marL="0" indent="0" algn="ctr">
                  <a:buNone/>
                </a:pPr>
                <a:r>
                  <a:rPr lang="ru-RU" dirty="0" smtClean="0"/>
                  <a:t>360:240 = </a:t>
                </a:r>
                <a:r>
                  <a:rPr lang="ru-RU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360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240</m:t>
                        </m:r>
                      </m:den>
                    </m:f>
                  </m:oMath>
                </a14:m>
                <a:r>
                  <a:rPr lang="ru-RU" dirty="0"/>
                  <a:t> </a:t>
                </a:r>
                <a:r>
                  <a:rPr lang="ru-RU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 smtClean="0"/>
                  <a:t> = 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/>
                      </a:rPr>
                      <m:t>1</m:t>
                    </m:r>
                    <m:f>
                      <m:fPr>
                        <m:ctrlPr>
                          <a:rPr lang="ru-RU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 smtClean="0"/>
                  <a:t> = 1,5</a:t>
                </a:r>
              </a:p>
              <a:p>
                <a:pPr marL="0" indent="0">
                  <a:buNone/>
                </a:pPr>
                <a:r>
                  <a:rPr lang="ru-RU" dirty="0" smtClean="0"/>
                  <a:t>  Числа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dirty="0" smtClean="0"/>
                  <a:t> 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 smtClean="0"/>
                  <a:t> взаимно обратные, значит и отношение  2 к 3 и 3 к 2 также </a:t>
                </a:r>
                <a:r>
                  <a:rPr lang="ru-RU" b="1" dirty="0"/>
                  <a:t>взаимно </a:t>
                </a:r>
                <a:r>
                  <a:rPr lang="ru-RU" b="1" dirty="0" smtClean="0"/>
                  <a:t>обратные. </a:t>
                </a: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71600" y="1700808"/>
                <a:ext cx="7128792" cy="4320480"/>
              </a:xfrm>
              <a:blipFill rotWithShape="1">
                <a:blip r:embed="rId2"/>
                <a:stretch>
                  <a:fillRect l="-1026" t="-1551" r="-18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759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3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971600" y="1988840"/>
                <a:ext cx="7272808" cy="4104455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ru-RU" dirty="0" smtClean="0"/>
                  <a:t>Масса станка 9,6ц, а масса электро мотора 36кг. Найдите отношение массы электро мотора к массе станка.</a:t>
                </a:r>
              </a:p>
              <a:p>
                <a:r>
                  <a:rPr lang="ru-RU" b="1" dirty="0" smtClean="0"/>
                  <a:t>Решение. </a:t>
                </a:r>
                <a:r>
                  <a:rPr lang="ru-RU" dirty="0" smtClean="0"/>
                  <a:t>Выразим массу станка в кг. Получим </a:t>
                </a:r>
              </a:p>
              <a:p>
                <a:pPr marL="0" indent="0">
                  <a:buNone/>
                </a:pPr>
                <a:r>
                  <a:rPr lang="ru-RU" dirty="0" smtClean="0"/>
                  <a:t>9,6ц = 960кг. Значит, отношение массы электромотора к массе станка равно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36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960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80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=0,0375.</m:t>
                    </m:r>
                  </m:oMath>
                </a14:m>
                <a:endParaRPr lang="ru-RU" b="0" dirty="0" smtClean="0"/>
              </a:p>
              <a:p>
                <a:pPr marL="0" indent="0">
                  <a:buNone/>
                </a:pPr>
                <a:r>
                  <a:rPr lang="ru-RU" dirty="0" smtClean="0"/>
                  <a:t>Итак, масса </a:t>
                </a:r>
                <a:r>
                  <a:rPr lang="ru-RU" dirty="0" err="1" smtClean="0"/>
                  <a:t>эл.мотора</a:t>
                </a:r>
                <a:r>
                  <a:rPr lang="ru-RU" dirty="0" smtClean="0"/>
                  <a:t> составляет 0,0375 массы станка.</a:t>
                </a:r>
              </a:p>
              <a:p>
                <a:pPr marL="0" indent="0">
                  <a:buNone/>
                </a:pPr>
                <a:r>
                  <a:rPr lang="ru-RU" dirty="0" smtClean="0"/>
                  <a:t>0,0375 = 3,75%</a:t>
                </a:r>
              </a:p>
              <a:p>
                <a:pPr marL="0" indent="0">
                  <a:buNone/>
                </a:pPr>
                <a:r>
                  <a:rPr lang="ru-RU" dirty="0" smtClean="0"/>
                  <a:t>Значит, масса </a:t>
                </a:r>
                <a:r>
                  <a:rPr lang="ru-RU" dirty="0" err="1"/>
                  <a:t>эл.мотора</a:t>
                </a:r>
                <a:r>
                  <a:rPr lang="ru-RU" dirty="0"/>
                  <a:t> составляет </a:t>
                </a:r>
                <a:r>
                  <a:rPr lang="ru-RU" dirty="0" smtClean="0"/>
                  <a:t>3,75% </a:t>
                </a:r>
                <a:r>
                  <a:rPr lang="ru-RU" dirty="0"/>
                  <a:t>массы станка.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71600" y="1988840"/>
                <a:ext cx="7272808" cy="4104455"/>
              </a:xfrm>
              <a:blipFill rotWithShape="1">
                <a:blip r:embed="rId2"/>
                <a:stretch>
                  <a:fillRect l="-1006" t="-1632" r="-20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976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18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38</TotalTime>
  <Words>313</Words>
  <Application>Microsoft Office PowerPoint</Application>
  <PresentationFormat>Экран (4:3)</PresentationFormat>
  <Paragraphs>25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Кнопка</vt:lpstr>
      <vt:lpstr>Отношения</vt:lpstr>
      <vt:lpstr>Задача 1</vt:lpstr>
      <vt:lpstr>Частное двух чисел называют отношением этих чисел. Отношение показывает, во сколько раз первое число больше второго или какую часть первое число составляет от второго.</vt:lpstr>
      <vt:lpstr>Задача 2</vt:lpstr>
      <vt:lpstr>Задача 3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Отношения</dc:title>
  <dc:creator>Татьяна Овечкина</dc:creator>
  <cp:lastModifiedBy>Татьяна Овечкина</cp:lastModifiedBy>
  <cp:revision>6</cp:revision>
  <dcterms:created xsi:type="dcterms:W3CDTF">2019-12-22T02:33:13Z</dcterms:created>
  <dcterms:modified xsi:type="dcterms:W3CDTF">2022-09-26T03:16:41Z</dcterms:modified>
</cp:coreProperties>
</file>