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Comic Sans MS" panose="030F0702030302020204" pitchFamily="66" charset="0"/>
              </a:rPr>
              <a:t>Доля </a:t>
            </a:r>
            <a:r>
              <a:rPr lang="en-US" dirty="0">
                <a:latin typeface="Comic Sans MS" panose="030F0702030302020204" pitchFamily="66" charset="0"/>
              </a:rPr>
              <a:t>Android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Android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4114-49EC-AFB5-9939E3CE31F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114-49EC-AFB5-9939E3CE31FC}"/>
              </c:ext>
            </c:extLst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4B41814-2CBC-49D1-B8AE-19B199A556D6}" type="CATEGORYNAME">
                      <a:rPr lang="en-US">
                        <a:latin typeface="Comic Sans MS" panose="030F0702030302020204" pitchFamily="66" charset="0"/>
                      </a:rPr>
                      <a:pPr>
                        <a:defRPr/>
                      </a:pPr>
                      <a:t>[ИМЯ КАТЕГОРИИ]</a:t>
                    </a:fld>
                    <a:r>
                      <a:rPr lang="en-US" baseline="0" dirty="0">
                        <a:latin typeface="Comic Sans MS" panose="030F0702030302020204" pitchFamily="66" charset="0"/>
                      </a:rPr>
                      <a:t>
</a:t>
                    </a:r>
                    <a:fld id="{20407D20-3D61-4446-A319-1E6DCEFE2399}" type="PERCENTAGE">
                      <a:rPr lang="en-US" baseline="0">
                        <a:latin typeface="Comic Sans MS" panose="030F0702030302020204" pitchFamily="66" charset="0"/>
                      </a:rPr>
                      <a:pPr>
                        <a:defRPr/>
                      </a:pPr>
                      <a:t>[ПРОЦЕНТ]</a:t>
                    </a:fld>
                    <a:endParaRPr lang="en-US" baseline="0" dirty="0">
                      <a:latin typeface="Comic Sans MS" panose="030F0702030302020204" pitchFamily="66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114-49EC-AFB5-9939E3CE31FC}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F8CCE41-7525-4066-A61C-4E864E43F9B2}" type="CATEGORYNAME">
                      <a:rPr lang="en-US">
                        <a:latin typeface="Comic Sans MS" panose="030F0702030302020204" pitchFamily="66" charset="0"/>
                      </a:rPr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>
                        <a:latin typeface="Comic Sans MS" panose="030F0702030302020204" pitchFamily="66" charset="0"/>
                      </a:rPr>
                      <a:t>
</a:t>
                    </a:r>
                    <a:fld id="{F5FBFB76-EA09-44C8-9E45-EA54F3E33359}" type="PERCENTAGE">
                      <a:rPr lang="en-US" baseline="0">
                        <a:latin typeface="Comic Sans MS" panose="030F0702030302020204" pitchFamily="66" charset="0"/>
                      </a:rPr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[ПРОЦЕНТ]</a:t>
                    </a:fld>
                    <a:endParaRPr lang="ru-RU" baseline="0" dirty="0">
                      <a:latin typeface="Comic Sans MS" panose="030F0702030302020204" pitchFamily="66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114-49EC-AFB5-9939E3CE31FC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Android</c:v>
                </c:pt>
                <c:pt idx="1">
                  <c:v>IOS и др.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4-49EC-AFB5-9939E3CE31F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21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96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9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1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531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00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987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86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5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41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78063-4DF4-45A2-8EB3-31F383CDCEE7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A1DBA-120D-4A9E-AF34-160C91603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14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356" y="398212"/>
            <a:ext cx="9144000" cy="1173576"/>
          </a:xfrm>
        </p:spPr>
        <p:txBody>
          <a:bodyPr/>
          <a:lstStyle/>
          <a:p>
            <a:r>
              <a:rPr lang="ru-RU" b="1" dirty="0" smtClean="0">
                <a:latin typeface="Comic Sans MS" panose="030F0702030302020204" pitchFamily="66" charset="0"/>
              </a:rPr>
              <a:t>Мобильная разработка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2148" y="3828618"/>
            <a:ext cx="9385852" cy="181680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latin typeface="Comic Sans MS" panose="030F0702030302020204" pitchFamily="66" charset="0"/>
              </a:rPr>
              <a:t>✔ Перспектива мобильной разработки </a:t>
            </a:r>
          </a:p>
          <a:p>
            <a:pPr algn="l"/>
            <a:r>
              <a:rPr lang="ru-RU" b="1" dirty="0">
                <a:latin typeface="Comic Sans MS" panose="030F0702030302020204" pitchFamily="66" charset="0"/>
              </a:rPr>
              <a:t>✔ </a:t>
            </a:r>
            <a:r>
              <a:rPr lang="ru-RU" b="1" dirty="0" smtClean="0">
                <a:latin typeface="Comic Sans MS" panose="030F0702030302020204" pitchFamily="66" charset="0"/>
              </a:rPr>
              <a:t>Информация </a:t>
            </a:r>
            <a:r>
              <a:rPr lang="ru-RU" b="1" dirty="0">
                <a:latin typeface="Comic Sans MS" panose="030F0702030302020204" pitchFamily="66" charset="0"/>
              </a:rPr>
              <a:t>по </a:t>
            </a:r>
            <a:r>
              <a:rPr lang="en-US" b="1" dirty="0" smtClean="0">
                <a:latin typeface="Comic Sans MS" panose="030F0702030302020204" pitchFamily="66" charset="0"/>
              </a:rPr>
              <a:t>Android</a:t>
            </a:r>
            <a:r>
              <a:rPr lang="ru-RU" b="1" dirty="0" smtClean="0">
                <a:latin typeface="Comic Sans MS" panose="030F0702030302020204" pitchFamily="66" charset="0"/>
              </a:rPr>
              <a:t>! </a:t>
            </a:r>
            <a:endParaRPr lang="en-US" b="1" dirty="0" smtClean="0">
              <a:latin typeface="Comic Sans MS" panose="030F0702030302020204" pitchFamily="66" charset="0"/>
            </a:endParaRPr>
          </a:p>
          <a:p>
            <a:pPr algn="l"/>
            <a:r>
              <a:rPr lang="ru-RU" b="1" dirty="0">
                <a:latin typeface="Comic Sans MS" panose="030F0702030302020204" pitchFamily="66" charset="0"/>
              </a:rPr>
              <a:t>✔ </a:t>
            </a:r>
            <a:r>
              <a:rPr lang="ru-RU" b="1" dirty="0" smtClean="0">
                <a:latin typeface="Comic Sans MS" panose="030F0702030302020204" pitchFamily="66" charset="0"/>
              </a:rPr>
              <a:t>План курса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356" y="218660"/>
            <a:ext cx="3395681" cy="27062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375" y="3381357"/>
            <a:ext cx="3791551" cy="302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96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8965472"/>
              </p:ext>
            </p:extLst>
          </p:nvPr>
        </p:nvGraphicFramePr>
        <p:xfrm>
          <a:off x="1113183" y="1311965"/>
          <a:ext cx="10634868" cy="518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192" y="3655011"/>
            <a:ext cx="995488" cy="117116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7668" y="153264"/>
            <a:ext cx="6574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atin typeface="Comic Sans MS" panose="030F0702030302020204" pitchFamily="66" charset="0"/>
              </a:rPr>
              <a:t>#</a:t>
            </a:r>
            <a:r>
              <a:rPr lang="ru-RU" sz="3600" b="1" dirty="0" smtClean="0">
                <a:latin typeface="Comic Sans MS" panose="030F0702030302020204" pitchFamily="66" charset="0"/>
              </a:rPr>
              <a:t>Информация </a:t>
            </a:r>
            <a:r>
              <a:rPr lang="ru-RU" sz="3600" b="1" dirty="0">
                <a:latin typeface="Comic Sans MS" panose="030F0702030302020204" pitchFamily="66" charset="0"/>
              </a:rPr>
              <a:t>по </a:t>
            </a:r>
            <a:r>
              <a:rPr lang="ru-RU" sz="3600" b="1" dirty="0" err="1">
                <a:latin typeface="Comic Sans MS" panose="030F0702030302020204" pitchFamily="66" charset="0"/>
              </a:rPr>
              <a:t>Андройд</a:t>
            </a:r>
            <a:r>
              <a:rPr lang="ru-RU" sz="3600" b="1" dirty="0">
                <a:latin typeface="Comic Sans MS" panose="030F0702030302020204" pitchFamily="66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12702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37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0165" cy="215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028" y="2073120"/>
            <a:ext cx="2462114" cy="46201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58028" cy="4018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142" y="0"/>
            <a:ext cx="3170082" cy="50721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295" y="3553817"/>
            <a:ext cx="4271078" cy="341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56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08380" y="2634515"/>
            <a:ext cx="10939671" cy="1758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Спасибо за внимание!</a:t>
            </a: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Буду рад увидеть </a:t>
            </a:r>
            <a:r>
              <a:rPr lang="ru-RU" b="1" dirty="0" smtClean="0">
                <a:latin typeface="Comic Sans MS" panose="030F0702030302020204" pitchFamily="66" charset="0"/>
              </a:rPr>
              <a:t>Вас </a:t>
            </a:r>
            <a:r>
              <a:rPr lang="ru-RU" b="1" dirty="0" smtClean="0">
                <a:latin typeface="Comic Sans MS" panose="030F0702030302020204" pitchFamily="66" charset="0"/>
              </a:rPr>
              <a:t>на моих занятиях!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170622"/>
            <a:ext cx="161925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436" y="65590"/>
            <a:ext cx="2884564" cy="229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9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35</Words>
  <Application>Microsoft Office PowerPoint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Тема Office</vt:lpstr>
      <vt:lpstr>Мобильная разработка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Карнаухова</dc:creator>
  <cp:lastModifiedBy>Анна Карнаухова</cp:lastModifiedBy>
  <cp:revision>17</cp:revision>
  <dcterms:created xsi:type="dcterms:W3CDTF">2022-08-22T10:45:03Z</dcterms:created>
  <dcterms:modified xsi:type="dcterms:W3CDTF">2022-09-02T11:50:44Z</dcterms:modified>
</cp:coreProperties>
</file>