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74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620688"/>
            <a:ext cx="68580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Да-Нет-ка</a:t>
            </a:r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508104" y="4797152"/>
            <a:ext cx="3528392" cy="1656184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учитель математики МКОУ «СОШ №1 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пгт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Палана»</a:t>
            </a:r>
            <a:b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Калинина Татьяна Аркадьевна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G:\1 КЛАССНОЕ РУКОВОДСТВО\6 Б\мое на сайты\59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448" y="2348880"/>
            <a:ext cx="4888656" cy="4174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8640"/>
            <a:ext cx="9830896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659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Поменялись тетрадями с соседом по парте и выполняем проверку.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24856"/>
            <a:ext cx="438075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Проверка</a:t>
            </a:r>
            <a:endParaRPr lang="ru-RU" sz="6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" name="Picture 2" descr="G:\1 КЛАССНОЕ РУКОВОДСТВО\6 Б\мое на сайты\5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2587104"/>
            <a:ext cx="3528392" cy="3552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830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85828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5-конечная звезда 4"/>
          <p:cNvSpPr/>
          <p:nvPr/>
        </p:nvSpPr>
        <p:spPr>
          <a:xfrm>
            <a:off x="8143900" y="357166"/>
            <a:ext cx="1000100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8143900" y="857232"/>
            <a:ext cx="1000100" cy="500066"/>
          </a:xfrm>
          <a:prstGeom prst="star5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8286776" y="1285860"/>
            <a:ext cx="857224" cy="571504"/>
          </a:xfrm>
          <a:prstGeom prst="star5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8286776" y="1857364"/>
            <a:ext cx="857224" cy="57150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8286776" y="2500306"/>
            <a:ext cx="857224" cy="57150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286776" y="3143248"/>
            <a:ext cx="857224" cy="571504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8358214" y="3643314"/>
            <a:ext cx="785786" cy="642942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286776" y="4214818"/>
            <a:ext cx="857224" cy="642942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6.19796E-6 C -0.01041 -0.00207 -0.02013 -0.00462 -0.03072 -0.00624 C -0.08107 -0.00554 -0.13124 -0.00624 -0.18159 -0.00416 C -0.1835 -0.00416 -0.18437 -0.00092 -0.18611 6.19796E-6 C -0.18802 0.00116 -0.19027 0.00116 -0.19236 0.00186 C -0.19982 0.00695 -0.20746 0.01319 -0.21388 0.02036 C -0.22187 0.02915 -0.21458 0.02498 -0.22308 0.02868 C -0.2276 0.03678 -0.23211 0.0414 -0.23836 0.04695 C -0.2427 0.05459 -0.24722 0.05875 -0.25225 0.06546 C -0.25503 0.07656 -0.26128 0.08835 -0.26614 0.0983 C -0.26927 0.11448 -0.27135 0.13183 -0.27534 0.14756 C -0.27378 0.1723 -0.27343 0.18155 -0.2585 0.1945 C -0.25451 0.20514 -0.24097 0.22179 -0.23229 0.22526 C -0.21406 0.24399 -0.17777 0.25186 -0.15538 0.25394 C -0.14722 0.25324 -0.13888 0.25371 -0.13072 0.25209 C -0.12065 0.25024 -0.11562 0.22873 -0.11076 0.21925 C -0.1092 0.20676 -0.10677 0.1945 -0.10451 0.18225 C -0.10503 0.15149 -0.10468 0.12073 -0.10607 0.0902 C -0.10624 0.08558 -0.11336 0.07309 -0.11527 0.06962 C -0.12361 0.05389 -0.13385 0.0451 -0.14774 0.03886 C -0.16284 0.02498 -0.18229 0.02383 -0.19999 0.02036 C -0.24062 0.02151 -0.27013 0.02475 -0.30763 0.02868 C -0.32951 0.03493 -0.35052 0.04441 -0.37222 0.05112 C -0.38124 0.05852 -0.39045 0.06569 -0.39999 0.0717 C -0.40607 0.0754 -0.41284 0.07702 -0.4184 0.08188 C -0.42447 0.08719 -0.43055 0.09182 -0.43697 0.09621 C -0.4427 0.10824 -0.43628 0.0976 -0.44774 0.10639 C -0.45156 0.1094 -0.45486 0.11333 -0.4585 0.1168 C -0.47499 0.13275 -0.48819 0.1538 -0.50451 0.16999 C -0.50833 0.18502 -0.50295 0.16791 -0.51076 0.18016 C -0.51267 0.18317 -0.51336 0.18733 -0.51527 0.19057 C -0.51701 0.19358 -0.51944 0.19589 -0.52152 0.19867 C -0.52534 0.2137 -0.51996 0.19543 -0.5276 0.21092 C -0.52847 0.21277 -0.52847 0.21532 -0.52916 0.21717 C -0.53194 0.22411 -0.53558 0.23058 -0.53836 0.23775 C -0.54461 0.25394 -0.54913 0.27082 -0.55538 0.28678 C -0.55729 0.31384 -0.56631 0.35269 -0.55069 0.37281 C -0.54774 0.38437 -0.54201 0.39085 -0.53541 0.39964 C -0.52673 0.4112 -0.51788 0.423 -0.50607 0.42831 C -0.49895 0.43548 -0.49166 0.44034 -0.48298 0.44265 C -0.47031 0.44982 -0.45729 0.45607 -0.44461 0.463 C -0.43385 0.46902 -0.41753 0.46971 -0.40607 0.47133 C -0.38784 0.47757 -0.3677 0.47989 -0.34913 0.48151 C -0.32986 0.48682 -0.31649 0.48497 -0.29531 0.48359 C -0.29218 0.47688 -0.28732 0.47225 -0.28454 0.46509 C -0.28142 0.45676 -0.28107 0.44843 -0.2769 0.44057 C -0.27569 0.43225 -0.27378 0.42438 -0.27222 0.41606 C -0.27326 0.36425 -0.26683 0.35593 -0.28159 0.32355 C -0.28558 0.30551 -0.29444 0.28793 -0.30451 0.27452 C -0.30781 0.26157 -0.31683 0.25394 -0.32465 0.24584 C -0.32968 0.23544 -0.34479 0.22318 -0.35381 0.21925 C -0.36145 0.21139 -0.36944 0.20792 -0.37847 0.20491 C -0.3868 0.19728 -0.37899 0.20306 -0.39236 0.19867 C -0.4092 0.19288 -0.42552 0.18872 -0.44305 0.18641 C -0.48298 0.1871 -0.52308 0.18641 -0.56302 0.18849 C -0.56822 0.18872 -0.57725 0.19497 -0.58298 0.19658 C -0.59548 0.20028 -0.60711 0.20329 -0.61996 0.20491 C -0.63055 0.21208 -0.64027 0.21092 -0.65225 0.213 C -0.67812 0.21763 -0.70312 0.22434 -0.72916 0.22734 C -0.74756 0.23567 -0.7684 0.23775 -0.78767 0.2396 C -0.80156 0.2433 -0.8144 0.24746 -0.8276 0.25394 C -0.83159 0.25602 -0.83454 0.25556 -0.83836 0.2581 C -0.8401 0.25926 -0.84131 0.26134 -0.84305 0.26226 C -0.84548 0.26342 -0.84808 0.26342 -0.85069 0.26435 C -0.85225 0.26481 -0.85381 0.2655 -0.85538 0.26643 C -0.86666 0.27267 -0.87899 0.28123 -0.89079 0.2847 C -0.89392 0.28747 -0.89687 0.29025 -0.89999 0.29302 C -0.90156 0.29441 -0.90451 0.29719 -0.90451 0.29719 C -0.90677 0.30621 -0.91284 0.31361 -0.91683 0.3217 C -0.91788 0.32355 -0.91996 0.32771 -0.91996 0.32771 C -0.92308 0.3402 -0.92517 0.35385 -0.93072 0.36472 C -0.93124 0.38044 -0.93142 0.39617 -0.93229 0.41189 C -0.93246 0.41536 -0.93211 0.41929 -0.93385 0.42207 C -0.93524 0.42415 -0.93784 0.42323 -0.93992 0.42415 C -0.95503 0.4304 -0.94322 0.42693 -0.9585 0.4304 C -0.96458 0.43433 -0.96892 0.43826 -0.97534 0.44057 C -0.99183 0.46162 -1.02656 0.45607 -1.04461 0.45699 C -1.04999 0.45954 -1.06145 0.46092 -1.06145 0.46092 " pathEditMode="relative" ptsTypes="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34783E-7 C -0.03437 -0.00462 -0.06875 -0.00971 -0.10295 -0.01642 C -0.11631 -0.02174 -0.13194 -0.0215 -0.146 -0.02451 C -0.15225 -0.0259 -0.16458 -0.02867 -0.16458 -0.02867 C -0.2559 -0.02798 -0.34704 -0.02937 -0.43836 -0.02659 C -0.44045 -0.02659 -0.44062 -0.01179 -0.43836 0.00208 C -0.43663 0.01249 -0.39895 0.05158 -0.39375 0.05343 C -0.38715 0.06615 -0.39513 0.05273 -0.38142 0.06568 C -0.3625 0.08349 -0.38697 0.06591 -0.36909 0.07794 C -0.36197 0.08788 -0.35208 0.09529 -0.34305 0.10245 C -0.34201 0.10454 -0.34131 0.10708 -0.33993 0.1087 C -0.33871 0.11009 -0.33663 0.10985 -0.33524 0.11078 C -0.32986 0.11448 -0.32743 0.12026 -0.32152 0.12304 C -0.31822 0.13645 -0.32274 0.1235 -0.31527 0.13136 C -0.31388 0.13275 -0.31336 0.13576 -0.31215 0.13738 C -0.296 0.15888 -0.31111 0.13691 -0.3 0.14963 C -0.28906 0.16212 -0.27864 0.17276 -0.26614 0.18247 C -0.25989 0.18733 -0.25625 0.19242 -0.24913 0.19473 C -0.2434 0.19866 -0.23993 0.20444 -0.23385 0.20699 C -0.22135 0.21809 -0.22812 0.21393 -0.21371 0.21948 C -0.2092 0.22294 -0.20451 0.22618 -0.2 0.22965 C -0.19687 0.23196 -0.19375 0.23497 -0.19062 0.23751 C -0.18906 0.2389 -0.18611 0.24191 -0.18611 0.24191 C -0.17881 0.25602 -0.18298 0.25116 -0.17534 0.25833 C -0.17447 0.26134 -0.17204 0.26735 -0.17534 0.27059 C -0.17795 0.2729 -0.18454 0.27452 -0.18454 0.27452 C -0.19583 0.28585 -0.21093 0.28909 -0.22447 0.29325 C -0.25885 0.30366 -0.29409 0.31175 -0.32916 0.31776 C -0.35364 0.32725 -0.37725 0.33881 -0.40295 0.34228 C -0.43211 0.35107 -0.46093 0.35569 -0.49062 0.3587 C -0.50295 0.36147 -0.51527 0.36263 -0.5276 0.36494 C -0.53072 0.36633 -0.5342 0.36656 -0.5368 0.36887 C -0.53836 0.37026 -0.53975 0.37234 -0.54149 0.37304 C -0.54791 0.37581 -0.57343 0.3772 -0.57378 0.3772 C -0.57881 0.37951 -0.58489 0.37743 -0.58923 0.38136 C -0.59062 0.38252 -0.58871 0.38576 -0.58767 0.38738 C -0.57881 0.40195 -0.58072 0.4001 -0.57222 0.4038 C -0.56649 0.41143 -0.56024 0.41975 -0.55381 0.42646 C -0.55086 0.42947 -0.54722 0.43109 -0.54461 0.43455 C -0.54305 0.43664 -0.54184 0.43918 -0.53993 0.4408 C -0.51892 0.45768 -0.49583 0.46994 -0.47378 0.48381 C -0.45729 0.49399 -0.44253 0.50856 -0.42447 0.51434 C -0.42187 0.51642 -0.41909 0.51804 -0.41684 0.52059 C -0.40798 0.53076 -0.42066 0.52452 -0.40763 0.52891 C -0.39687 0.53793 -0.3842 0.54325 -0.37222 0.54903 C -0.36579 0.55227 -0.3585 0.55551 -0.35225 0.55967 C -0.35052 0.56083 -0.3493 0.56291 -0.34756 0.5636 C -0.33663 0.56776 -0.33923 0.56337 -0.33072 0.56776 C -0.32048 0.57308 -0.31093 0.57701 -0.3 0.58002 C -0.28628 0.59228 -0.27083 0.59413 -0.25538 0.60037 C -0.23541 0.60847 -0.21527 0.61541 -0.19531 0.62304 C -0.18784 0.62604 -0.18159 0.62928 -0.17378 0.63136 C -0.15381 0.64177 -0.1335 0.64848 -0.11215 0.65171 C -0.08472 0.6642 -0.05486 0.66952 -0.02604 0.67207 C 0.03039 0.69149 0.16424 0.68016 0.1816 0.68016 " pathEditMode="relative" ptsTypes="ffffff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022E-7 L 0.0158 0.805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4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1175E-6 L -1.09444 -0.031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2.96022E-7 C -0.01683 -0.00161 -0.03142 -0.00531 -0.04756 -0.01017 C -0.06076 -0.0141 -0.04305 -0.00971 -0.05694 -0.01642 C -0.06284 -0.01919 -0.07204 -0.02104 -0.07847 -0.02243 C -0.10225 -0.03885 -0.12794 -0.05041 -0.15225 -0.06544 C -0.16232 -0.07169 -0.16822 -0.07816 -0.1769 -0.08603 C -0.18419 -0.0925 -0.19357 -0.0969 -0.20138 -0.10245 C -0.21597 -0.11309 -0.2302 -0.12465 -0.24461 -0.13529 C -0.35972 -0.22016 -0.4743 -0.30619 -0.58923 -0.3913 C -0.60086 -0.39986 -0.61458 -0.40541 -0.6276 -0.4098 C -0.63819 -0.40032 -0.63228 -0.40795 -0.63385 -0.37696 C -0.63576 -0.33603 -0.63385 -0.35661 -0.6368 -0.33001 C -0.63975 -0.2648 -0.62656 -0.19056 -0.64149 -0.13112 C -0.64374 -0.10522 -0.64444 -0.1043 -0.64305 -0.07377 C -0.62899 -0.08001 -0.65051 -0.06984 -0.63228 -0.08186 C -0.6184 -0.09112 -0.60381 -0.09759 -0.59062 -0.10869 C -0.58367 -0.11447 -0.57829 -0.12349 -0.57065 -0.12696 C -0.56371 -0.13621 -0.5585 -0.14546 -0.54913 -0.14963 C -0.5401 -0.15841 -0.52968 -0.16628 -0.52152 -0.17622 C -0.51076 -0.1894 -0.50173 -0.20467 -0.49218 -0.21924 C -0.48732 -0.22664 -0.48506 -0.23566 -0.48142 -0.24375 C -0.47465 -0.25878 -0.46562 -0.2722 -0.45833 -0.28677 C -0.45416 -0.29532 -0.44999 -0.30642 -0.44461 -0.31359 C -0.44322 -0.31544 -0.44131 -0.31591 -0.43992 -0.31753 C -0.43767 -0.32007 -0.43593 -0.32308 -0.43385 -0.32585 C -0.43124 -0.33926 -0.43437 -0.32932 -0.4276 -0.34019 C -0.41857 -0.35476 -0.41683 -0.36285 -0.40451 -0.37511 C -0.39895 -0.38066 -0.39288 -0.38506 -0.38767 -0.3913 C -0.38055 -0.39986 -0.37656 -0.4098 -0.3677 -0.41396 C -0.35659 -0.4246 -0.34531 -0.43455 -0.33228 -0.44056 C -0.32378 -0.41836 -0.33072 -0.37303 -0.33524 -0.3462 C -0.33819 -0.30504 -0.34392 -0.2641 -0.34913 -0.2234 C -0.35156 -0.18223 -0.35624 -0.14153 -0.35833 -0.10037 C -0.36093 -0.05064 -0.36319 -0.00115 -0.37222 0.04718 C -0.37517 0.02429 -0.37465 -0.00023 -0.37985 -0.02243 C -0.38176 -0.04579 -0.38263 -0.06914 -0.38454 -0.09227 C -0.38628 -0.11332 -0.3901 -0.13459 -0.39218 -0.15564 C -0.3927 -0.29232 -0.3927 -0.429 -0.39374 -0.56568 C -0.39392 -0.58048 -0.40103 -0.60592 -0.40919 -0.61679 " pathEditMode="relative" ptsTypes="ffffffffffffffffffffffffffffffffffffff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50601E-6 C -0.00816 -0.00693 -0.01198 -0.01942 -0.01996 -0.02659 C -0.02657 -0.03977 -0.03386 -0.05134 -0.04149 -0.06336 C -0.04792 -0.07354 -0.05104 -0.08603 -0.05833 -0.0962 C -0.06076 -0.10615 -0.07258 -0.12326 -0.07691 -0.13112 C -0.08003 -0.13667 -0.08316 -0.14199 -0.08611 -0.14754 C -0.08716 -0.14963 -0.08925 -0.15356 -0.08925 -0.15356 C -0.0915 -0.16396 -0.09723 -0.1746 -0.10296 -0.18223 C -0.10661 -0.1968 -0.11338 -0.21045 -0.11997 -0.22317 C -0.12779 -0.2382 -0.12987 -0.2574 -0.13994 -0.27035 C -0.14497 -0.2907 -0.15817 -0.31082 -0.16772 -0.3277 C -0.17397 -0.3388 -0.17866 -0.35106 -0.18612 -0.36054 C -0.18942 -0.37349 -0.19758 -0.38783 -0.20609 -0.39546 C -0.21251 -0.40772 -0.22102 -0.41836 -0.22761 -0.43015 C -0.233 -0.43987 -0.23664 -0.44819 -0.24324 -0.45698 C -0.24966 -0.47479 -0.25852 -0.49398 -0.26911 -0.50809 C -0.2731 -0.52358 -0.2705 -0.51688 -0.27692 -0.52867 C -0.27952 -0.53885 -0.28265 -0.54556 -0.28925 -0.55111 C -0.29098 -0.55504 -0.29168 -0.55989 -0.29376 -0.56336 C -0.29497 -0.56521 -0.29706 -0.56591 -0.29845 -0.56753 C -0.30331 -0.57308 -0.30539 -0.57909 -0.31095 -0.58395 C -0.31841 -0.58325 -0.3264 -0.58418 -0.33386 -0.58186 C -0.33959 -0.58001 -0.34897 -0.56614 -0.35227 -0.56151 C -0.35435 -0.55874 -0.35591 -0.5555 -0.35834 -0.55319 C -0.36043 -0.55111 -0.36286 -0.54949 -0.36459 -0.54717 C -0.36633 -0.54486 -0.36737 -0.54139 -0.36911 -0.53885 C -0.37102 -0.53584 -0.37327 -0.53353 -0.37536 -0.53075 C -0.37883 -0.51665 -0.37397 -0.53191 -0.38143 -0.52035 C -0.38334 -0.51734 -0.38421 -0.51318 -0.38612 -0.51017 C -0.39393 -0.49815 -0.40435 -0.48774 -0.41216 -0.47525 C -0.42518 -0.4542 -0.43734 -0.43247 -0.4507 -0.41188 C -0.45574 -0.40425 -0.45869 -0.39523 -0.46303 -0.38714 C -0.47084 -0.37303 -0.47918 -0.35962 -0.48768 -0.3462 C -0.50487 -0.31961 -0.51633 -0.27844 -0.53838 -0.25809 C -0.53942 -0.2537 -0.54272 -0.25046 -0.54306 -0.24583 C -0.54376 -0.23936 -0.53959 -0.22756 -0.53838 -0.22132 C -0.53664 -0.1901 -0.53247 -0.19033 -0.55227 -0.1864 C -0.55765 -0.18154 -0.55834 -0.17622 -0.56303 -0.16998 C -0.56598 -0.15818 -0.56251 -0.16882 -0.56911 -0.15772 C -0.57622 -0.14546 -0.58334 -0.13205 -0.58925 -0.11887 C -0.59497 -0.10592 -0.59393 -0.10962 -0.59845 -0.10037 C -0.59949 -0.09828 -0.6014 -0.09412 -0.6014 -0.09412 C -0.60348 -0.08348 -0.60817 -0.07331 -0.61372 -0.06544 C -0.61616 -0.05596 -0.61859 -0.04879 -0.6231 -0.04093 C -0.62605 -0.02775 -0.62206 -0.04162 -0.62918 -0.02867 C -0.63369 -0.02058 -0.63629 -0.0104 -0.63994 -0.00185 C -0.64168 0.00232 -0.64654 0.01134 -0.64914 0.01642 C -0.65227 0.02244 -0.65522 0.02868 -0.65834 0.03493 C -0.65938 0.03701 -0.66043 0.03909 -0.66147 0.04117 C -0.66251 0.04325 -0.66633 0.04788 -0.66459 0.04718 C -0.65157 0.04279 -0.66511 0.04788 -0.65227 0.04117 C -0.64931 0.03955 -0.64306 0.03701 -0.64306 0.03701 C -0.63386 0.02799 -0.62258 0.02544 -0.61216 0.01851 C -0.60348 0.01272 -0.5955 0.00532 -0.58612 0.00209 C -0.57484 -0.00786 -0.56268 -0.01642 -0.5507 -0.02451 C -0.54879 -0.0259 -0.54775 -0.0289 -0.54602 -0.03052 C -0.54272 -0.03376 -0.5389 -0.0363 -0.53525 -0.03885 C -0.53282 -0.04047 -0.52987 -0.04116 -0.52761 -0.04301 C -0.51841 -0.05041 -0.51234 -0.06128 -0.50296 -0.06753 C -0.49758 -0.07724 -0.49185 -0.07955 -0.48456 -0.08603 C -0.47327 -0.09597 -0.46407 -0.11077 -0.45227 -0.11887 C -0.44793 -0.12719 -0.4415 -0.13367 -0.43525 -0.13922 C -0.42727 -0.1561 -0.43872 -0.13459 -0.42605 -0.14939 C -0.41928 -0.15749 -0.41529 -0.16697 -0.40765 -0.17414 C -0.40053 -0.18778 -0.40956 -0.1716 -0.39688 -0.18848 C -0.39029 -0.19727 -0.38404 -0.20929 -0.37848 -0.21924 C -0.37553 -0.22456 -0.36772 -0.23381 -0.36772 -0.23381 C -0.36511 -0.24329 -0.36147 -0.25069 -0.35383 -0.25393 C -0.3455 -0.26133 -0.33925 -0.27127 -0.33074 -0.27867 C -0.31563 -0.29209 -0.29116 -0.30573 -0.27379 -0.31151 C -0.26685 -0.31383 -0.2606 -0.32123 -0.25383 -0.32377 C -0.25036 -0.32516 -0.24688 -0.32516 -0.24324 -0.32585 C -0.22275 -0.33926 -0.20053 -0.35245 -0.17848 -0.35846 C -0.16425 -0.36817 -0.17067 -0.3654 -0.15991 -0.36887 C -0.15261 -0.37511 -0.15713 -0.3721 -0.14602 -0.37696 C -0.14063 -0.37927 -0.13577 -0.38413 -0.13074 -0.38714 C -0.12345 -0.39153 -0.11529 -0.39408 -0.10765 -0.39754 C -0.09879 -0.40171 -0.08907 -0.39963 -0.07986 -0.40148 C -0.3514 -0.4024 -0.48942 -0.39824 -0.7014 -0.41188 C -0.70296 -0.41258 -0.70609 -0.41605 -0.70609 -0.41396 C -0.70609 -0.41142 -0.70313 -0.41096 -0.7014 -0.4098 C -0.69463 -0.40518 -0.68716 -0.40009 -0.67987 -0.39754 C -0.65852 -0.38297 -0.63612 -0.37049 -0.61372 -0.35846 C -0.60643 -0.34875 -0.60192 -0.34875 -0.59376 -0.34204 C -0.5823 -0.33256 -0.57171 -0.31984 -0.55834 -0.31544 C -0.55122 -0.30596 -0.54254 -0.30319 -0.53386 -0.29694 C -0.5297 -0.29394 -0.52588 -0.28977 -0.52154 -0.28677 C -0.51286 -0.28075 -0.50244 -0.27844 -0.49376 -0.27243 C -0.4856 -0.26688 -0.47796 -0.25994 -0.46911 -0.25601 C -0.45296 -0.24005 -0.47379 -0.25971 -0.45539 -0.24583 C -0.44133 -0.23519 -0.45556 -0.2426 -0.44463 -0.23751 C -0.43681 -0.23011 -0.42275 -0.21901 -0.41372 -0.21507 C -0.39185 -0.19264 -0.41928 -0.21924 -0.40296 -0.20698 C -0.39984 -0.20467 -0.39567 -0.19865 -0.3922 -0.19657 C -0.39029 -0.19542 -0.38803 -0.19542 -0.38612 -0.19449 C -0.38352 -0.19334 -0.38091 -0.19218 -0.37848 -0.19056 C -0.37154 -0.18593 -0.36789 -0.18223 -0.35991 -0.18015 C -0.34341 -0.16373 -0.36511 -0.18339 -0.34602 -0.17206 C -0.34376 -0.17067 -0.3422 -0.16743 -0.33994 -0.16581 C -0.33803 -0.16443 -0.33577 -0.16489 -0.33386 -0.16373 C -0.31407 -0.15263 -0.32918 -0.15772 -0.31372 -0.15356 C -0.29949 -0.13945 -0.28247 -0.12997 -0.26633 -0.12072 C -0.25921 -0.11679 -0.25504 -0.111 -0.24758 -0.10846 C -0.23456 -0.0999 -0.2205 -0.09458 -0.20765 -0.08603 C -0.20053 -0.08117 -0.19688 -0.07816 -0.18925 -0.07562 C -0.18195 -0.06868 -0.17327 -0.06429 -0.16459 -0.06128 C -0.15313 -0.05157 -0.13751 -0.04741 -0.12449 -0.04301 C -0.10279 -0.03561 -0.08194 -0.02405 -0.0599 -0.01827 C -0.05156 -0.01295 -0.04288 -0.0111 -0.03386 -0.00809 C -0.02761 -0.00601 -0.02154 -0.00231 -0.01528 -3.50601E-6 C 0.00207 0.00625 -0.00833 0.00162 0.00625 0.00833 C 0.00937 0.00972 0.01545 0.01249 0.01545 0.01249 C 0.02031 0.01874 0.02448 0.02197 0.0309 0.02475 C 0.03785 0.03146 0.04427 0.03423 0.05242 0.03701 C 0.06093 0.04487 0.07187 0.05111 0.08159 0.05551 C 0.09115 0.0599 0.08125 0.05551 0.09062 0.05944 C 0.09218 0.06013 0.0953 0.06152 0.0953 0.06152 C 0.10728 0.07262 0.12448 0.07609 0.13854 0.07794 C 0.15139 0.08372 0.1309 0.07493 0.15538 0.0821 C 0.17101 0.08673 0.1599 0.08627 0.16771 0.08627 " pathEditMode="relative" ptsTypes="fffffffffffffffffffffffffffffffffffffffffffffffffffffffffffffffffffffffffffffffffffffffffffffffffffffffffffffffffffffff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02" y="357166"/>
            <a:ext cx="864399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 smtClean="0"/>
              <a:t>Озвучиваем результаты и </a:t>
            </a:r>
          </a:p>
          <a:p>
            <a:pPr algn="ctr">
              <a:buNone/>
            </a:pPr>
            <a:r>
              <a:rPr lang="ru-RU" sz="4000" i="1" dirty="0" smtClean="0"/>
              <a:t>выставляем оценки в журнал.</a:t>
            </a:r>
            <a:endParaRPr lang="ru-RU" sz="4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571744"/>
            <a:ext cx="38100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Подготовила: учитель математики МКОУ «СОШ №1 пгт Палана» Калинина Татьяна Аркадьевна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Да-Нет-ка!</dc:title>
  <dc:creator>OVECHKINA 15</dc:creator>
  <cp:lastModifiedBy>Татьяна Овечкина</cp:lastModifiedBy>
  <cp:revision>5</cp:revision>
  <dcterms:created xsi:type="dcterms:W3CDTF">2018-11-15T11:11:34Z</dcterms:created>
  <dcterms:modified xsi:type="dcterms:W3CDTF">2022-09-26T03:13:59Z</dcterms:modified>
</cp:coreProperties>
</file>