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436" autoAdjust="0"/>
  </p:normalViewPr>
  <p:slideViewPr>
    <p:cSldViewPr snapToGrid="0">
      <p:cViewPr varScale="1">
        <p:scale>
          <a:sx n="44" d="100"/>
          <a:sy n="44" d="100"/>
        </p:scale>
        <p:origin x="118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123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61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626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212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7880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583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879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672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13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327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395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499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029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499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100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008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263D6-C6E3-401D-8582-273BB2FF5FD3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73B5F9C-8DA2-44D4-8E6C-414747469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101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7630B3-672E-9E5E-09C1-65937DA449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Технология приготовления холодного фарфора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E4FC01-FAA6-DE16-F84B-83F58725A6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Чурикова И.Н. МОУ «СОШ с. Большая Тура»</a:t>
            </a:r>
          </a:p>
        </p:txBody>
      </p:sp>
    </p:spTree>
    <p:extLst>
      <p:ext uri="{BB962C8B-B14F-4D97-AF65-F5344CB8AC3E}">
        <p14:creationId xmlns:p14="http://schemas.microsoft.com/office/powerpoint/2010/main" val="3434399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288C00-ADC7-81D5-F8B3-82F220F33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39614"/>
            <a:ext cx="9144000" cy="596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74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BC38E1-742D-838C-F855-A90E90C88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4915"/>
            <a:ext cx="10515600" cy="1325563"/>
          </a:xfrm>
        </p:spPr>
        <p:txBody>
          <a:bodyPr>
            <a:noAutofit/>
          </a:bodyPr>
          <a:lstStyle/>
          <a:p>
            <a:r>
              <a:rPr lang="ru-RU" sz="3200" dirty="0"/>
              <a:t>Для приготовления холодного фарфора нам нужно:  клей «Столяр», крахмал картофельный, лимонная кислота, крем детский, </a:t>
            </a:r>
            <a:r>
              <a:rPr lang="ru-RU" sz="3200" dirty="0" err="1"/>
              <a:t>глицернин</a:t>
            </a:r>
            <a:r>
              <a:rPr lang="ru-RU" sz="3200" dirty="0"/>
              <a:t>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8AE517-CF89-C8D2-440B-6FAD16CD51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480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400036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FDF8B2-62B7-1631-AE1F-646BDECB9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Два стакана клея «Столяр» наливаем в казан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931859A-DAD6-5B57-0686-9E2CAE4CB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4263189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C7307F1-D5AA-ADAE-606B-644FF97FA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25625"/>
            <a:ext cx="49088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08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FCD63C-F82B-8E18-0234-06C02D030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Добавляем лимонную кислоту 1/3 </a:t>
            </a:r>
            <a:r>
              <a:rPr lang="ru-RU" dirty="0" err="1"/>
              <a:t>ч.л</a:t>
            </a:r>
            <a:r>
              <a:rPr lang="ru-RU" dirty="0"/>
              <a:t>. и детского крема 1/3 </a:t>
            </a:r>
            <a:r>
              <a:rPr lang="ru-RU" dirty="0" err="1"/>
              <a:t>ч.л</a:t>
            </a:r>
            <a:r>
              <a:rPr lang="ru-RU" dirty="0"/>
              <a:t>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B37608E-B649-55D2-5972-3C5B7FC0C5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54" y="1825625"/>
            <a:ext cx="4475746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8275C3-7FB0-76B3-ED4E-C1BB46902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25624"/>
            <a:ext cx="4748462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91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6F0EC4-B63A-5474-4795-288339FB5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Добавляем чайную ложку глицерина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FBB4114-FAEC-C8A1-9F56-F2FB7ABC7D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480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2595632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08F4B-37F8-7BC2-B0D5-FEAB75139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Нагреваем смесь до 80 градусов и добавляем 2 стакана крахмала. Всё тщательно перемешиваем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2C53EEE-B2D9-51A4-0FEA-5B11807F72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85999"/>
            <a:ext cx="4199021" cy="389096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9E5EF7-0340-CD7C-FB57-04CA0163F0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271" y="1825623"/>
            <a:ext cx="5143500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6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CD9873-93FB-17E7-1075-B37478ED0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Получается однородная масса (вначале жидкая, затем загустевает)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BAA8B12-36FF-9634-F4E1-09465C3CFF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480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4124882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342845-725E-1D91-24F6-D9CC77C1F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Масса должна быть </a:t>
            </a:r>
            <a:r>
              <a:rPr lang="ru-RU" dirty="0" err="1"/>
              <a:t>элластичной</a:t>
            </a:r>
            <a:r>
              <a:rPr lang="ru-RU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F3DBB23-4870-3A6D-65EA-D74BDB6EB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1825625"/>
            <a:ext cx="4243754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BB2348-9F9D-D524-1574-C3454A026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25624"/>
            <a:ext cx="4560276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307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30ECE4-F4EC-64A0-42D8-896742903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Изделия из холодного фарфора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1820A48-CE7B-6FF0-5D14-9B0BB2FCC8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8" y="1825625"/>
            <a:ext cx="3903785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A122FE-A2AE-F31B-B68F-EE646E088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476" y="1825625"/>
            <a:ext cx="466578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5191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70</TotalTime>
  <Words>100</Words>
  <Application>Microsoft Office PowerPoint</Application>
  <PresentationFormat>Широкоэкранный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Аспект</vt:lpstr>
      <vt:lpstr>Технология приготовления холодного фарфора</vt:lpstr>
      <vt:lpstr>Для приготовления холодного фарфора нам нужно:  клей «Столяр», крахмал картофельный, лимонная кислота, крем детский, глицернин.</vt:lpstr>
      <vt:lpstr>Два стакана клея «Столяр» наливаем в казан</vt:lpstr>
      <vt:lpstr>Добавляем лимонную кислоту 1/3 ч.л. и детского крема 1/3 ч.л.</vt:lpstr>
      <vt:lpstr>Добавляем чайную ложку глицерина</vt:lpstr>
      <vt:lpstr>Нагреваем смесь до 80 градусов и добавляем 2 стакана крахмала. Всё тщательно перемешиваем</vt:lpstr>
      <vt:lpstr>Получается однородная масса (вначале жидкая, затем загустевает)</vt:lpstr>
      <vt:lpstr>Масса должна быть элластичной </vt:lpstr>
      <vt:lpstr>Изделия из холодного фарфора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приготовления холодного фарфора</dc:title>
  <dc:creator>Большая Тура</dc:creator>
  <cp:lastModifiedBy>Большая Тура</cp:lastModifiedBy>
  <cp:revision>4</cp:revision>
  <dcterms:created xsi:type="dcterms:W3CDTF">2022-05-23T23:14:16Z</dcterms:created>
  <dcterms:modified xsi:type="dcterms:W3CDTF">2022-05-24T00:25:03Z</dcterms:modified>
</cp:coreProperties>
</file>