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Default Extension="jpg" ContentType="image/jpe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9"/>
  </p:notesMasterIdLst>
  <p:sldIdLst>
    <p:sldId id="257" r:id="rId2"/>
    <p:sldId id="333" r:id="rId3"/>
    <p:sldId id="335" r:id="rId4"/>
    <p:sldId id="336" r:id="rId5"/>
    <p:sldId id="337" r:id="rId6"/>
    <p:sldId id="334" r:id="rId7"/>
    <p:sldId id="327" r:id="rId8"/>
    <p:sldId id="339" r:id="rId9"/>
    <p:sldId id="342" r:id="rId10"/>
    <p:sldId id="296" r:id="rId11"/>
    <p:sldId id="315" r:id="rId12"/>
    <p:sldId id="329" r:id="rId13"/>
    <p:sldId id="330" r:id="rId14"/>
    <p:sldId id="338" r:id="rId15"/>
    <p:sldId id="343" r:id="rId16"/>
    <p:sldId id="344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FC85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6" autoAdjust="0"/>
    <p:restoredTop sz="94660"/>
  </p:normalViewPr>
  <p:slideViewPr>
    <p:cSldViewPr snapToGrid="0">
      <p:cViewPr>
        <p:scale>
          <a:sx n="76" d="100"/>
          <a:sy n="76" d="100"/>
        </p:scale>
        <p:origin x="-51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image" Target="../media/image3.jpg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C8A41C-8930-4A09-AD1A-668F62CFB313}" type="doc">
      <dgm:prSet loTypeId="urn:microsoft.com/office/officeart/2008/layout/PictureStrips" loCatId="list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472A145A-9826-4537-ABFD-FFA9D73DD6CC}">
      <dgm:prSet phldrT="[Текст]"/>
      <dgm:spPr/>
      <dgm:t>
        <a:bodyPr/>
        <a:lstStyle/>
        <a:p>
          <a:endParaRPr lang="ru-RU" dirty="0"/>
        </a:p>
      </dgm:t>
    </dgm:pt>
    <dgm:pt modelId="{07810329-C034-4927-8712-7FD1B6861A48}" type="parTrans" cxnId="{3CC0BAA2-91AE-4A39-8722-C98F92F33976}">
      <dgm:prSet/>
      <dgm:spPr/>
      <dgm:t>
        <a:bodyPr/>
        <a:lstStyle/>
        <a:p>
          <a:endParaRPr lang="ru-RU"/>
        </a:p>
      </dgm:t>
    </dgm:pt>
    <dgm:pt modelId="{16968302-E276-4DC8-B093-B63384E6B005}" type="sibTrans" cxnId="{3CC0BAA2-91AE-4A39-8722-C98F92F33976}">
      <dgm:prSet/>
      <dgm:spPr/>
      <dgm:t>
        <a:bodyPr/>
        <a:lstStyle/>
        <a:p>
          <a:endParaRPr lang="ru-RU"/>
        </a:p>
      </dgm:t>
    </dgm:pt>
    <dgm:pt modelId="{F3F85212-930F-44D8-B8B7-47F8CBFF0C4F}">
      <dgm:prSet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Экспериментирование с живой и неживой природой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1CBC0C5E-49C9-472B-B77E-3BEA4E13BEB9}" type="parTrans" cxnId="{D5A1D3CD-9ED8-4C91-9F83-0AC1E9F7FEFE}">
      <dgm:prSet/>
      <dgm:spPr/>
      <dgm:t>
        <a:bodyPr/>
        <a:lstStyle/>
        <a:p>
          <a:endParaRPr lang="ru-RU"/>
        </a:p>
      </dgm:t>
    </dgm:pt>
    <dgm:pt modelId="{87A62E27-C08B-48B6-9EB3-B4D30FC4C8BE}" type="sibTrans" cxnId="{D5A1D3CD-9ED8-4C91-9F83-0AC1E9F7FEFE}">
      <dgm:prSet/>
      <dgm:spPr/>
      <dgm:t>
        <a:bodyPr/>
        <a:lstStyle/>
        <a:p>
          <a:endParaRPr lang="ru-RU"/>
        </a:p>
      </dgm:t>
    </dgm:pt>
    <dgm:pt modelId="{BE28AA08-3F0B-4E7F-B62D-FE8920545E02}">
      <dgm:prSet custT="1"/>
      <dgm:spPr/>
      <dgm:t>
        <a:bodyPr/>
        <a:lstStyle/>
        <a:p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LEGO-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конструирование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0FA09BE7-CE74-44EC-927F-A0B0755E3548}" type="parTrans" cxnId="{B61051D4-ED9B-4049-8253-402310DC39B9}">
      <dgm:prSet/>
      <dgm:spPr/>
      <dgm:t>
        <a:bodyPr/>
        <a:lstStyle/>
        <a:p>
          <a:endParaRPr lang="ru-RU"/>
        </a:p>
      </dgm:t>
    </dgm:pt>
    <dgm:pt modelId="{7504F480-710B-4606-B84B-4647B37DF2C8}" type="sibTrans" cxnId="{B61051D4-ED9B-4049-8253-402310DC39B9}">
      <dgm:prSet/>
      <dgm:spPr/>
      <dgm:t>
        <a:bodyPr/>
        <a:lstStyle/>
        <a:p>
          <a:endParaRPr lang="ru-RU"/>
        </a:p>
      </dgm:t>
    </dgm:pt>
    <dgm:pt modelId="{607CDEB4-236B-42F1-9ABF-596CB9A40B53}">
      <dgm:prSet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Математическое развитие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09A4C306-0211-434E-B0E5-C438F66DC78D}" type="parTrans" cxnId="{08C7D025-F5F5-4601-A78B-96DC5CCE04BF}">
      <dgm:prSet/>
      <dgm:spPr/>
      <dgm:t>
        <a:bodyPr/>
        <a:lstStyle/>
        <a:p>
          <a:endParaRPr lang="ru-RU"/>
        </a:p>
      </dgm:t>
    </dgm:pt>
    <dgm:pt modelId="{2D6370E8-55AF-4506-9BD1-BCF55DB592D2}" type="sibTrans" cxnId="{08C7D025-F5F5-4601-A78B-96DC5CCE04BF}">
      <dgm:prSet/>
      <dgm:spPr/>
      <dgm:t>
        <a:bodyPr/>
        <a:lstStyle/>
        <a:p>
          <a:endParaRPr lang="ru-RU"/>
        </a:p>
      </dgm:t>
    </dgm:pt>
    <dgm:pt modelId="{F58B2E22-4136-4644-AEAC-CF8995E2DCB7}">
      <dgm:prSet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Робототехника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2D099165-553A-4F10-8F34-009863736852}" type="parTrans" cxnId="{6A5F4B8F-31AD-4519-A5AD-DFCB62CBAAC8}">
      <dgm:prSet/>
      <dgm:spPr/>
      <dgm:t>
        <a:bodyPr/>
        <a:lstStyle/>
        <a:p>
          <a:endParaRPr lang="ru-RU"/>
        </a:p>
      </dgm:t>
    </dgm:pt>
    <dgm:pt modelId="{057ACF9E-F88A-4359-B2A1-2A4C1F2C5418}" type="sibTrans" cxnId="{6A5F4B8F-31AD-4519-A5AD-DFCB62CBAAC8}">
      <dgm:prSet/>
      <dgm:spPr/>
      <dgm:t>
        <a:bodyPr/>
        <a:lstStyle/>
        <a:p>
          <a:endParaRPr lang="ru-RU"/>
        </a:p>
      </dgm:t>
    </dgm:pt>
    <dgm:pt modelId="{27A5CE4C-3718-4123-907B-89859DB0A8B3}">
      <dgm:prSet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Мультстудия «Я творю мир»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EABF7D6-A0A3-41FD-A483-EA145FBC1038}" type="parTrans" cxnId="{C7498A7A-3EA3-4175-81BA-2DBD6430C3C2}">
      <dgm:prSet/>
      <dgm:spPr/>
      <dgm:t>
        <a:bodyPr/>
        <a:lstStyle/>
        <a:p>
          <a:endParaRPr lang="ru-RU"/>
        </a:p>
      </dgm:t>
    </dgm:pt>
    <dgm:pt modelId="{D1A7CC84-8AAE-4A57-9D11-8CD5A892EBC1}" type="sibTrans" cxnId="{C7498A7A-3EA3-4175-81BA-2DBD6430C3C2}">
      <dgm:prSet/>
      <dgm:spPr/>
      <dgm:t>
        <a:bodyPr/>
        <a:lstStyle/>
        <a:p>
          <a:endParaRPr lang="ru-RU"/>
        </a:p>
      </dgm:t>
    </dgm:pt>
    <dgm:pt modelId="{8AE5B544-7325-463D-8D7A-A90B0A554C26}">
      <dgm:prSet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Дидактическая система </a:t>
          </a:r>
        </a:p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Ф. Фрёбеля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5D2BFB9-4584-4E06-84F5-9F8C36ACCA7C}" type="sibTrans" cxnId="{218C582F-1CFA-40E0-A4E2-3836261DA208}">
      <dgm:prSet/>
      <dgm:spPr/>
      <dgm:t>
        <a:bodyPr/>
        <a:lstStyle/>
        <a:p>
          <a:endParaRPr lang="ru-RU"/>
        </a:p>
      </dgm:t>
    </dgm:pt>
    <dgm:pt modelId="{61B409BE-2548-4FF5-8B39-88E57F76CA02}" type="parTrans" cxnId="{218C582F-1CFA-40E0-A4E2-3836261DA208}">
      <dgm:prSet/>
      <dgm:spPr/>
      <dgm:t>
        <a:bodyPr/>
        <a:lstStyle/>
        <a:p>
          <a:endParaRPr lang="ru-RU"/>
        </a:p>
      </dgm:t>
    </dgm:pt>
    <dgm:pt modelId="{E74159F0-74BE-4988-8D6A-234002F8ABB6}" type="pres">
      <dgm:prSet presAssocID="{0FC8A41C-8930-4A09-AD1A-668F62CFB31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3A6199-D2B6-49F6-9376-03B9A9B922F9}" type="pres">
      <dgm:prSet presAssocID="{472A145A-9826-4537-ABFD-FFA9D73DD6CC}" presName="composite" presStyleCnt="0"/>
      <dgm:spPr/>
      <dgm:t>
        <a:bodyPr/>
        <a:lstStyle/>
        <a:p>
          <a:endParaRPr lang="ru-RU"/>
        </a:p>
      </dgm:t>
    </dgm:pt>
    <dgm:pt modelId="{160E2F80-A531-462D-BB6B-CD5A771EE071}" type="pres">
      <dgm:prSet presAssocID="{472A145A-9826-4537-ABFD-FFA9D73DD6CC}" presName="rect1" presStyleLbl="trAlignAcc1" presStyleIdx="0" presStyleCnt="7" custLinFactNeighborX="-2238" custLinFactNeighborY="-23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75F63-7BEC-41BB-A899-2645407C635D}" type="pres">
      <dgm:prSet presAssocID="{472A145A-9826-4537-ABFD-FFA9D73DD6CC}" presName="rect2" presStyleLbl="fgImgPlace1" presStyleIdx="0" presStyleCnt="7" custLinFactY="24733" custLinFactNeighborX="10232" custLinFactNeighborY="100000"/>
      <dgm:spPr/>
      <dgm:t>
        <a:bodyPr/>
        <a:lstStyle/>
        <a:p>
          <a:endParaRPr lang="ru-RU"/>
        </a:p>
      </dgm:t>
    </dgm:pt>
    <dgm:pt modelId="{A018B752-6DC8-4E5C-B31C-FAE1DDC210CA}" type="pres">
      <dgm:prSet presAssocID="{16968302-E276-4DC8-B093-B63384E6B005}" presName="sibTrans" presStyleCnt="0"/>
      <dgm:spPr/>
      <dgm:t>
        <a:bodyPr/>
        <a:lstStyle/>
        <a:p>
          <a:endParaRPr lang="ru-RU"/>
        </a:p>
      </dgm:t>
    </dgm:pt>
    <dgm:pt modelId="{B800E431-EB75-4BFD-91E7-BC71CFDA80DE}" type="pres">
      <dgm:prSet presAssocID="{27A5CE4C-3718-4123-907B-89859DB0A8B3}" presName="composite" presStyleCnt="0"/>
      <dgm:spPr/>
      <dgm:t>
        <a:bodyPr/>
        <a:lstStyle/>
        <a:p>
          <a:endParaRPr lang="ru-RU"/>
        </a:p>
      </dgm:t>
    </dgm:pt>
    <dgm:pt modelId="{469E23C9-D77C-4075-B61D-EB0062F4CD77}" type="pres">
      <dgm:prSet presAssocID="{27A5CE4C-3718-4123-907B-89859DB0A8B3}" presName="rect1" presStyleLbl="tr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06269-9D50-4548-A7C6-5F9579445E25}" type="pres">
      <dgm:prSet presAssocID="{27A5CE4C-3718-4123-907B-89859DB0A8B3}" presName="rect2" presStyleLbl="fgImgPlace1" presStyleIdx="1" presStyleCnt="7" custLinFactNeighborX="3126" custLinFactNeighborY="1049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ru-RU"/>
        </a:p>
      </dgm:t>
    </dgm:pt>
    <dgm:pt modelId="{634373FC-FC54-4C78-B837-B762391634DE}" type="pres">
      <dgm:prSet presAssocID="{D1A7CC84-8AAE-4A57-9D11-8CD5A892EBC1}" presName="sibTrans" presStyleCnt="0"/>
      <dgm:spPr/>
      <dgm:t>
        <a:bodyPr/>
        <a:lstStyle/>
        <a:p>
          <a:endParaRPr lang="ru-RU"/>
        </a:p>
      </dgm:t>
    </dgm:pt>
    <dgm:pt modelId="{0FBD40F7-5A3B-4B0B-844A-3D461F2B44B9}" type="pres">
      <dgm:prSet presAssocID="{F58B2E22-4136-4644-AEAC-CF8995E2DCB7}" presName="composite" presStyleCnt="0"/>
      <dgm:spPr/>
      <dgm:t>
        <a:bodyPr/>
        <a:lstStyle/>
        <a:p>
          <a:endParaRPr lang="ru-RU"/>
        </a:p>
      </dgm:t>
    </dgm:pt>
    <dgm:pt modelId="{9E620E32-93FA-4369-9743-C171B89FA0F7}" type="pres">
      <dgm:prSet presAssocID="{F58B2E22-4136-4644-AEAC-CF8995E2DCB7}" presName="rect1" presStyleLbl="tr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AC2F4-DB88-48CF-9CDD-EB75584428C2}" type="pres">
      <dgm:prSet presAssocID="{F58B2E22-4136-4644-AEAC-CF8995E2DCB7}" presName="rect2" presStyleLbl="fgImgPlace1" presStyleIdx="2" presStyleCnt="7" custScaleX="69996" custScaleY="76665" custLinFactNeighborX="14943" custLinFactNeighborY="1168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5394B4AC-8FA4-44C5-88D8-762C87F9C19A}" type="pres">
      <dgm:prSet presAssocID="{057ACF9E-F88A-4359-B2A1-2A4C1F2C5418}" presName="sibTrans" presStyleCnt="0"/>
      <dgm:spPr/>
      <dgm:t>
        <a:bodyPr/>
        <a:lstStyle/>
        <a:p>
          <a:endParaRPr lang="ru-RU"/>
        </a:p>
      </dgm:t>
    </dgm:pt>
    <dgm:pt modelId="{A6A2FCCA-102F-4E4F-825E-368608FAC0C6}" type="pres">
      <dgm:prSet presAssocID="{607CDEB4-236B-42F1-9ABF-596CB9A40B53}" presName="composite" presStyleCnt="0"/>
      <dgm:spPr/>
      <dgm:t>
        <a:bodyPr/>
        <a:lstStyle/>
        <a:p>
          <a:endParaRPr lang="ru-RU"/>
        </a:p>
      </dgm:t>
    </dgm:pt>
    <dgm:pt modelId="{BD90F8D5-A35D-4E0C-B937-1EB956792A86}" type="pres">
      <dgm:prSet presAssocID="{607CDEB4-236B-42F1-9ABF-596CB9A40B53}" presName="rect1" presStyleLbl="tr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A532D-EB3B-46E8-A6AC-7905EDC94005}" type="pres">
      <dgm:prSet presAssocID="{607CDEB4-236B-42F1-9ABF-596CB9A40B53}" presName="rect2" presStyleLbl="fgImgPlace1" presStyleIdx="3" presStyleCnt="7" custScaleX="75824" custScaleY="82513" custLinFactNeighborX="19127" custLinFactNeighborY="1381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ru-RU"/>
        </a:p>
      </dgm:t>
    </dgm:pt>
    <dgm:pt modelId="{7C9187C2-AA08-44F8-AD04-BC91C3472F39}" type="pres">
      <dgm:prSet presAssocID="{2D6370E8-55AF-4506-9BD1-BCF55DB592D2}" presName="sibTrans" presStyleCnt="0"/>
      <dgm:spPr/>
      <dgm:t>
        <a:bodyPr/>
        <a:lstStyle/>
        <a:p>
          <a:endParaRPr lang="ru-RU"/>
        </a:p>
      </dgm:t>
    </dgm:pt>
    <dgm:pt modelId="{C227D8E8-665D-485F-8180-8128C9CE0CEE}" type="pres">
      <dgm:prSet presAssocID="{BE28AA08-3F0B-4E7F-B62D-FE8920545E02}" presName="composite" presStyleCnt="0"/>
      <dgm:spPr/>
      <dgm:t>
        <a:bodyPr/>
        <a:lstStyle/>
        <a:p>
          <a:endParaRPr lang="ru-RU"/>
        </a:p>
      </dgm:t>
    </dgm:pt>
    <dgm:pt modelId="{B8E2C96B-DD79-41C3-954F-8A3185F7520F}" type="pres">
      <dgm:prSet presAssocID="{BE28AA08-3F0B-4E7F-B62D-FE8920545E02}" presName="rect1" presStyleLbl="tr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B5CD41-5A57-4C6E-882B-8548D26ED957}" type="pres">
      <dgm:prSet presAssocID="{BE28AA08-3F0B-4E7F-B62D-FE8920545E02}" presName="rect2" presStyleLbl="fgImgPlace1" presStyleIdx="4" presStyleCnt="7" custLinFactNeighborX="7970" custLinFactNeighborY="956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  <dgm:t>
        <a:bodyPr/>
        <a:lstStyle/>
        <a:p>
          <a:endParaRPr lang="ru-RU"/>
        </a:p>
      </dgm:t>
    </dgm:pt>
    <dgm:pt modelId="{DE4AD9A8-534E-4ED1-9CBC-C0ED6576207D}" type="pres">
      <dgm:prSet presAssocID="{7504F480-710B-4606-B84B-4647B37DF2C8}" presName="sibTrans" presStyleCnt="0"/>
      <dgm:spPr/>
      <dgm:t>
        <a:bodyPr/>
        <a:lstStyle/>
        <a:p>
          <a:endParaRPr lang="ru-RU"/>
        </a:p>
      </dgm:t>
    </dgm:pt>
    <dgm:pt modelId="{70DE932B-BF83-4C12-AA56-5C39EFA241E3}" type="pres">
      <dgm:prSet presAssocID="{F3F85212-930F-44D8-B8B7-47F8CBFF0C4F}" presName="composite" presStyleCnt="0"/>
      <dgm:spPr/>
      <dgm:t>
        <a:bodyPr/>
        <a:lstStyle/>
        <a:p>
          <a:endParaRPr lang="ru-RU"/>
        </a:p>
      </dgm:t>
    </dgm:pt>
    <dgm:pt modelId="{519471BD-ABA6-491E-9718-286DC4D94024}" type="pres">
      <dgm:prSet presAssocID="{F3F85212-930F-44D8-B8B7-47F8CBFF0C4F}" presName="rect1" presStyleLbl="tr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C1B11-E50F-4057-BE68-312A81D48D3A}" type="pres">
      <dgm:prSet presAssocID="{F3F85212-930F-44D8-B8B7-47F8CBFF0C4F}" presName="rect2" presStyleLbl="fgImgPlace1" presStyleIdx="5" presStyleCnt="7" custLinFactNeighborX="11157" custLinFactNeighborY="12751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4000" r="-64000"/>
          </a:stretch>
        </a:blipFill>
      </dgm:spPr>
      <dgm:t>
        <a:bodyPr/>
        <a:lstStyle/>
        <a:p>
          <a:endParaRPr lang="ru-RU"/>
        </a:p>
      </dgm:t>
    </dgm:pt>
    <dgm:pt modelId="{F12B493D-2AF4-4A5C-981E-8FD087A0C44A}" type="pres">
      <dgm:prSet presAssocID="{87A62E27-C08B-48B6-9EB3-B4D30FC4C8BE}" presName="sibTrans" presStyleCnt="0"/>
      <dgm:spPr/>
      <dgm:t>
        <a:bodyPr/>
        <a:lstStyle/>
        <a:p>
          <a:endParaRPr lang="ru-RU"/>
        </a:p>
      </dgm:t>
    </dgm:pt>
    <dgm:pt modelId="{BE825D5C-08C0-421D-84A0-61E9A143103A}" type="pres">
      <dgm:prSet presAssocID="{8AE5B544-7325-463D-8D7A-A90B0A554C26}" presName="composite" presStyleCnt="0"/>
      <dgm:spPr/>
      <dgm:t>
        <a:bodyPr/>
        <a:lstStyle/>
        <a:p>
          <a:endParaRPr lang="ru-RU"/>
        </a:p>
      </dgm:t>
    </dgm:pt>
    <dgm:pt modelId="{B2F52B52-885F-4B33-8C3F-D2C4623E3BCC}" type="pres">
      <dgm:prSet presAssocID="{8AE5B544-7325-463D-8D7A-A90B0A554C26}" presName="rect1" presStyleLbl="tr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18B03-95CD-4C61-B73A-8325E832D34C}" type="pres">
      <dgm:prSet presAssocID="{8AE5B544-7325-463D-8D7A-A90B0A554C26}" presName="rect2" presStyleLbl="fgImgPlace1" presStyleIdx="6" presStyleCnt="7" custScaleX="67801" custScaleY="71970" custLinFactNeighborX="11157" custLinFactNeighborY="18064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</dgm:ptLst>
  <dgm:cxnLst>
    <dgm:cxn modelId="{5556BB8E-137E-4A10-8F82-57999712EF89}" type="presOf" srcId="{0FC8A41C-8930-4A09-AD1A-668F62CFB313}" destId="{E74159F0-74BE-4988-8D6A-234002F8ABB6}" srcOrd="0" destOrd="0" presId="urn:microsoft.com/office/officeart/2008/layout/PictureStrips"/>
    <dgm:cxn modelId="{3CC0BAA2-91AE-4A39-8722-C98F92F33976}" srcId="{0FC8A41C-8930-4A09-AD1A-668F62CFB313}" destId="{472A145A-9826-4537-ABFD-FFA9D73DD6CC}" srcOrd="0" destOrd="0" parTransId="{07810329-C034-4927-8712-7FD1B6861A48}" sibTransId="{16968302-E276-4DC8-B093-B63384E6B005}"/>
    <dgm:cxn modelId="{51C1CCA3-4C97-40A1-ADD8-0BFDB5BDE220}" type="presOf" srcId="{607CDEB4-236B-42F1-9ABF-596CB9A40B53}" destId="{BD90F8D5-A35D-4E0C-B937-1EB956792A86}" srcOrd="0" destOrd="0" presId="urn:microsoft.com/office/officeart/2008/layout/PictureStrips"/>
    <dgm:cxn modelId="{08C7D025-F5F5-4601-A78B-96DC5CCE04BF}" srcId="{0FC8A41C-8930-4A09-AD1A-668F62CFB313}" destId="{607CDEB4-236B-42F1-9ABF-596CB9A40B53}" srcOrd="3" destOrd="0" parTransId="{09A4C306-0211-434E-B0E5-C438F66DC78D}" sibTransId="{2D6370E8-55AF-4506-9BD1-BCF55DB592D2}"/>
    <dgm:cxn modelId="{D5A1D3CD-9ED8-4C91-9F83-0AC1E9F7FEFE}" srcId="{0FC8A41C-8930-4A09-AD1A-668F62CFB313}" destId="{F3F85212-930F-44D8-B8B7-47F8CBFF0C4F}" srcOrd="5" destOrd="0" parTransId="{1CBC0C5E-49C9-472B-B77E-3BEA4E13BEB9}" sibTransId="{87A62E27-C08B-48B6-9EB3-B4D30FC4C8BE}"/>
    <dgm:cxn modelId="{59B3EFC0-61C6-426C-987B-053008E31BDA}" type="presOf" srcId="{BE28AA08-3F0B-4E7F-B62D-FE8920545E02}" destId="{B8E2C96B-DD79-41C3-954F-8A3185F7520F}" srcOrd="0" destOrd="0" presId="urn:microsoft.com/office/officeart/2008/layout/PictureStrips"/>
    <dgm:cxn modelId="{C7498A7A-3EA3-4175-81BA-2DBD6430C3C2}" srcId="{0FC8A41C-8930-4A09-AD1A-668F62CFB313}" destId="{27A5CE4C-3718-4123-907B-89859DB0A8B3}" srcOrd="1" destOrd="0" parTransId="{8EABF7D6-A0A3-41FD-A483-EA145FBC1038}" sibTransId="{D1A7CC84-8AAE-4A57-9D11-8CD5A892EBC1}"/>
    <dgm:cxn modelId="{247F5524-C12B-4C04-BB3E-9CC5A12E5569}" type="presOf" srcId="{F3F85212-930F-44D8-B8B7-47F8CBFF0C4F}" destId="{519471BD-ABA6-491E-9718-286DC4D94024}" srcOrd="0" destOrd="0" presId="urn:microsoft.com/office/officeart/2008/layout/PictureStrips"/>
    <dgm:cxn modelId="{6B70DBA8-03E5-494F-9CEB-EC8E9B353868}" type="presOf" srcId="{F58B2E22-4136-4644-AEAC-CF8995E2DCB7}" destId="{9E620E32-93FA-4369-9743-C171B89FA0F7}" srcOrd="0" destOrd="0" presId="urn:microsoft.com/office/officeart/2008/layout/PictureStrips"/>
    <dgm:cxn modelId="{2BEE3AAB-6C37-4093-BCC9-531C2BED09F5}" type="presOf" srcId="{8AE5B544-7325-463D-8D7A-A90B0A554C26}" destId="{B2F52B52-885F-4B33-8C3F-D2C4623E3BCC}" srcOrd="0" destOrd="0" presId="urn:microsoft.com/office/officeart/2008/layout/PictureStrips"/>
    <dgm:cxn modelId="{50F4C6D0-27D3-4576-B488-4976650F2F75}" type="presOf" srcId="{27A5CE4C-3718-4123-907B-89859DB0A8B3}" destId="{469E23C9-D77C-4075-B61D-EB0062F4CD77}" srcOrd="0" destOrd="0" presId="urn:microsoft.com/office/officeart/2008/layout/PictureStrips"/>
    <dgm:cxn modelId="{6A5F4B8F-31AD-4519-A5AD-DFCB62CBAAC8}" srcId="{0FC8A41C-8930-4A09-AD1A-668F62CFB313}" destId="{F58B2E22-4136-4644-AEAC-CF8995E2DCB7}" srcOrd="2" destOrd="0" parTransId="{2D099165-553A-4F10-8F34-009863736852}" sibTransId="{057ACF9E-F88A-4359-B2A1-2A4C1F2C5418}"/>
    <dgm:cxn modelId="{3B40C828-E662-4307-ABA3-C4D127AFE8EC}" type="presOf" srcId="{472A145A-9826-4537-ABFD-FFA9D73DD6CC}" destId="{160E2F80-A531-462D-BB6B-CD5A771EE071}" srcOrd="0" destOrd="0" presId="urn:microsoft.com/office/officeart/2008/layout/PictureStrips"/>
    <dgm:cxn modelId="{218C582F-1CFA-40E0-A4E2-3836261DA208}" srcId="{0FC8A41C-8930-4A09-AD1A-668F62CFB313}" destId="{8AE5B544-7325-463D-8D7A-A90B0A554C26}" srcOrd="6" destOrd="0" parTransId="{61B409BE-2548-4FF5-8B39-88E57F76CA02}" sibTransId="{85D2BFB9-4584-4E06-84F5-9F8C36ACCA7C}"/>
    <dgm:cxn modelId="{B61051D4-ED9B-4049-8253-402310DC39B9}" srcId="{0FC8A41C-8930-4A09-AD1A-668F62CFB313}" destId="{BE28AA08-3F0B-4E7F-B62D-FE8920545E02}" srcOrd="4" destOrd="0" parTransId="{0FA09BE7-CE74-44EC-927F-A0B0755E3548}" sibTransId="{7504F480-710B-4606-B84B-4647B37DF2C8}"/>
    <dgm:cxn modelId="{CE719B2D-5AD9-4E2B-BB5D-10E55979DB5A}" type="presParOf" srcId="{E74159F0-74BE-4988-8D6A-234002F8ABB6}" destId="{EB3A6199-D2B6-49F6-9376-03B9A9B922F9}" srcOrd="0" destOrd="0" presId="urn:microsoft.com/office/officeart/2008/layout/PictureStrips"/>
    <dgm:cxn modelId="{CB723C13-6F4E-42DD-AB5A-5C2BEA413929}" type="presParOf" srcId="{EB3A6199-D2B6-49F6-9376-03B9A9B922F9}" destId="{160E2F80-A531-462D-BB6B-CD5A771EE071}" srcOrd="0" destOrd="0" presId="urn:microsoft.com/office/officeart/2008/layout/PictureStrips"/>
    <dgm:cxn modelId="{EBB78679-A332-4BCA-84D5-0E5F5F41FD0C}" type="presParOf" srcId="{EB3A6199-D2B6-49F6-9376-03B9A9B922F9}" destId="{D9175F63-7BEC-41BB-A899-2645407C635D}" srcOrd="1" destOrd="0" presId="urn:microsoft.com/office/officeart/2008/layout/PictureStrips"/>
    <dgm:cxn modelId="{F0E77925-420C-480E-8797-76238A4C91D8}" type="presParOf" srcId="{E74159F0-74BE-4988-8D6A-234002F8ABB6}" destId="{A018B752-6DC8-4E5C-B31C-FAE1DDC210CA}" srcOrd="1" destOrd="0" presId="urn:microsoft.com/office/officeart/2008/layout/PictureStrips"/>
    <dgm:cxn modelId="{31C8ED51-1BD4-4EDC-AE92-2221655F3A35}" type="presParOf" srcId="{E74159F0-74BE-4988-8D6A-234002F8ABB6}" destId="{B800E431-EB75-4BFD-91E7-BC71CFDA80DE}" srcOrd="2" destOrd="0" presId="urn:microsoft.com/office/officeart/2008/layout/PictureStrips"/>
    <dgm:cxn modelId="{791A3421-BAED-4D0B-AAD6-21FFAF2CF202}" type="presParOf" srcId="{B800E431-EB75-4BFD-91E7-BC71CFDA80DE}" destId="{469E23C9-D77C-4075-B61D-EB0062F4CD77}" srcOrd="0" destOrd="0" presId="urn:microsoft.com/office/officeart/2008/layout/PictureStrips"/>
    <dgm:cxn modelId="{358E9FD8-416F-45DD-9C8B-03A4F18B47EF}" type="presParOf" srcId="{B800E431-EB75-4BFD-91E7-BC71CFDA80DE}" destId="{CAF06269-9D50-4548-A7C6-5F9579445E25}" srcOrd="1" destOrd="0" presId="urn:microsoft.com/office/officeart/2008/layout/PictureStrips"/>
    <dgm:cxn modelId="{E831E3B9-4941-4596-A2F5-B24D7BBAF752}" type="presParOf" srcId="{E74159F0-74BE-4988-8D6A-234002F8ABB6}" destId="{634373FC-FC54-4C78-B837-B762391634DE}" srcOrd="3" destOrd="0" presId="urn:microsoft.com/office/officeart/2008/layout/PictureStrips"/>
    <dgm:cxn modelId="{C83CD855-C7CD-4CA4-90E0-799B912DDCED}" type="presParOf" srcId="{E74159F0-74BE-4988-8D6A-234002F8ABB6}" destId="{0FBD40F7-5A3B-4B0B-844A-3D461F2B44B9}" srcOrd="4" destOrd="0" presId="urn:microsoft.com/office/officeart/2008/layout/PictureStrips"/>
    <dgm:cxn modelId="{AB050089-51CC-4358-B521-D4907FA526F7}" type="presParOf" srcId="{0FBD40F7-5A3B-4B0B-844A-3D461F2B44B9}" destId="{9E620E32-93FA-4369-9743-C171B89FA0F7}" srcOrd="0" destOrd="0" presId="urn:microsoft.com/office/officeart/2008/layout/PictureStrips"/>
    <dgm:cxn modelId="{CAA82313-760A-4D16-AD9E-DFA1B725D9EF}" type="presParOf" srcId="{0FBD40F7-5A3B-4B0B-844A-3D461F2B44B9}" destId="{19FAC2F4-DB88-48CF-9CDD-EB75584428C2}" srcOrd="1" destOrd="0" presId="urn:microsoft.com/office/officeart/2008/layout/PictureStrips"/>
    <dgm:cxn modelId="{B5796EA2-D9A6-4B4A-A1C4-DFCFBC7F06C5}" type="presParOf" srcId="{E74159F0-74BE-4988-8D6A-234002F8ABB6}" destId="{5394B4AC-8FA4-44C5-88D8-762C87F9C19A}" srcOrd="5" destOrd="0" presId="urn:microsoft.com/office/officeart/2008/layout/PictureStrips"/>
    <dgm:cxn modelId="{5D61BA0F-E62B-4A68-9F15-307309160B55}" type="presParOf" srcId="{E74159F0-74BE-4988-8D6A-234002F8ABB6}" destId="{A6A2FCCA-102F-4E4F-825E-368608FAC0C6}" srcOrd="6" destOrd="0" presId="urn:microsoft.com/office/officeart/2008/layout/PictureStrips"/>
    <dgm:cxn modelId="{1B703CA3-09EE-41E3-A6FF-6CC78C5AC761}" type="presParOf" srcId="{A6A2FCCA-102F-4E4F-825E-368608FAC0C6}" destId="{BD90F8D5-A35D-4E0C-B937-1EB956792A86}" srcOrd="0" destOrd="0" presId="urn:microsoft.com/office/officeart/2008/layout/PictureStrips"/>
    <dgm:cxn modelId="{CF08DB5F-2F53-45BB-9F63-23B6A04A4132}" type="presParOf" srcId="{A6A2FCCA-102F-4E4F-825E-368608FAC0C6}" destId="{531A532D-EB3B-46E8-A6AC-7905EDC94005}" srcOrd="1" destOrd="0" presId="urn:microsoft.com/office/officeart/2008/layout/PictureStrips"/>
    <dgm:cxn modelId="{FECD1429-43DF-4F65-A48C-6627A7541B3B}" type="presParOf" srcId="{E74159F0-74BE-4988-8D6A-234002F8ABB6}" destId="{7C9187C2-AA08-44F8-AD04-BC91C3472F39}" srcOrd="7" destOrd="0" presId="urn:microsoft.com/office/officeart/2008/layout/PictureStrips"/>
    <dgm:cxn modelId="{75974E2E-56AE-400A-AB4B-1F35B7F5E238}" type="presParOf" srcId="{E74159F0-74BE-4988-8D6A-234002F8ABB6}" destId="{C227D8E8-665D-485F-8180-8128C9CE0CEE}" srcOrd="8" destOrd="0" presId="urn:microsoft.com/office/officeart/2008/layout/PictureStrips"/>
    <dgm:cxn modelId="{B8863B48-1D38-403A-8730-9590A73A6D6D}" type="presParOf" srcId="{C227D8E8-665D-485F-8180-8128C9CE0CEE}" destId="{B8E2C96B-DD79-41C3-954F-8A3185F7520F}" srcOrd="0" destOrd="0" presId="urn:microsoft.com/office/officeart/2008/layout/PictureStrips"/>
    <dgm:cxn modelId="{166A1AD5-DD9C-4289-AB4F-C57406ED5C38}" type="presParOf" srcId="{C227D8E8-665D-485F-8180-8128C9CE0CEE}" destId="{6BB5CD41-5A57-4C6E-882B-8548D26ED957}" srcOrd="1" destOrd="0" presId="urn:microsoft.com/office/officeart/2008/layout/PictureStrips"/>
    <dgm:cxn modelId="{E500CDF8-CAEC-4517-85DE-287F688000A2}" type="presParOf" srcId="{E74159F0-74BE-4988-8D6A-234002F8ABB6}" destId="{DE4AD9A8-534E-4ED1-9CBC-C0ED6576207D}" srcOrd="9" destOrd="0" presId="urn:microsoft.com/office/officeart/2008/layout/PictureStrips"/>
    <dgm:cxn modelId="{7ACA9F5A-8603-40EE-A886-F2C888C0C8D3}" type="presParOf" srcId="{E74159F0-74BE-4988-8D6A-234002F8ABB6}" destId="{70DE932B-BF83-4C12-AA56-5C39EFA241E3}" srcOrd="10" destOrd="0" presId="urn:microsoft.com/office/officeart/2008/layout/PictureStrips"/>
    <dgm:cxn modelId="{CB706012-0193-4C73-BC31-A2168AE3701C}" type="presParOf" srcId="{70DE932B-BF83-4C12-AA56-5C39EFA241E3}" destId="{519471BD-ABA6-491E-9718-286DC4D94024}" srcOrd="0" destOrd="0" presId="urn:microsoft.com/office/officeart/2008/layout/PictureStrips"/>
    <dgm:cxn modelId="{E07DAD65-74BD-4358-87BD-525357CA2815}" type="presParOf" srcId="{70DE932B-BF83-4C12-AA56-5C39EFA241E3}" destId="{F36C1B11-E50F-4057-BE68-312A81D48D3A}" srcOrd="1" destOrd="0" presId="urn:microsoft.com/office/officeart/2008/layout/PictureStrips"/>
    <dgm:cxn modelId="{412DCF97-95DF-44FB-B5F1-6FEABA83DAFA}" type="presParOf" srcId="{E74159F0-74BE-4988-8D6A-234002F8ABB6}" destId="{F12B493D-2AF4-4A5C-981E-8FD087A0C44A}" srcOrd="11" destOrd="0" presId="urn:microsoft.com/office/officeart/2008/layout/PictureStrips"/>
    <dgm:cxn modelId="{69811C70-E2E7-403B-8564-AA1408191B6D}" type="presParOf" srcId="{E74159F0-74BE-4988-8D6A-234002F8ABB6}" destId="{BE825D5C-08C0-421D-84A0-61E9A143103A}" srcOrd="12" destOrd="0" presId="urn:microsoft.com/office/officeart/2008/layout/PictureStrips"/>
    <dgm:cxn modelId="{468AC05A-6199-4353-A0C0-9995740144B3}" type="presParOf" srcId="{BE825D5C-08C0-421D-84A0-61E9A143103A}" destId="{B2F52B52-885F-4B33-8C3F-D2C4623E3BCC}" srcOrd="0" destOrd="0" presId="urn:microsoft.com/office/officeart/2008/layout/PictureStrips"/>
    <dgm:cxn modelId="{AB7A2251-53F9-469D-A2D7-483B3B7F6685}" type="presParOf" srcId="{BE825D5C-08C0-421D-84A0-61E9A143103A}" destId="{EA218B03-95CD-4C61-B73A-8325E832D34C}" srcOrd="1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00A0CE-2989-4DC2-B495-CFFCAD2C1F92}" type="doc">
      <dgm:prSet loTypeId="urn:microsoft.com/office/officeart/2005/8/layout/list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B890A62-4C72-41FC-A648-13051A2416A4}">
      <dgm:prSet custT="1"/>
      <dgm:spPr>
        <a:xfrm>
          <a:off x="411480" y="80673"/>
          <a:ext cx="6132286" cy="480975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Социализация ребенка, развитие навыков общения</a:t>
          </a:r>
          <a:r>
            <a:rPr lang="ru-RU" sz="2000" b="1" dirty="0" smtClean="0">
              <a:latin typeface="Cambria" pitchFamily="18" charset="0"/>
              <a:ea typeface="+mn-ea"/>
              <a:cs typeface="+mn-cs"/>
            </a:rPr>
            <a:t> </a:t>
          </a:r>
          <a:endParaRPr lang="ru-RU" sz="2000" b="1" dirty="0">
            <a:latin typeface="Cambria" pitchFamily="18" charset="0"/>
            <a:ea typeface="+mn-ea"/>
            <a:cs typeface="+mn-cs"/>
          </a:endParaRPr>
        </a:p>
      </dgm:t>
    </dgm:pt>
    <dgm:pt modelId="{48CC0F6E-D166-4493-9F12-D95334DE3050}" type="parTrans" cxnId="{791DAA57-7727-4438-8BBB-898D9F25BDE1}">
      <dgm:prSet/>
      <dgm:spPr/>
      <dgm:t>
        <a:bodyPr/>
        <a:lstStyle/>
        <a:p>
          <a:endParaRPr lang="ru-RU"/>
        </a:p>
      </dgm:t>
    </dgm:pt>
    <dgm:pt modelId="{DB61B26B-BBB6-454B-BC71-F986C09C98A8}" type="sibTrans" cxnId="{791DAA57-7727-4438-8BBB-898D9F25BDE1}">
      <dgm:prSet/>
      <dgm:spPr/>
      <dgm:t>
        <a:bodyPr/>
        <a:lstStyle/>
        <a:p>
          <a:endParaRPr lang="ru-RU"/>
        </a:p>
      </dgm:t>
    </dgm:pt>
    <dgm:pt modelId="{41E96224-978D-4964-BD71-A6A5523CB7B8}">
      <dgm:prSet phldrT="[Текст]" custT="1"/>
      <dgm:spPr>
        <a:xfrm>
          <a:off x="428626" y="1500199"/>
          <a:ext cx="5989420" cy="518381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памяти, восприятия, устойчивости внимания</a:t>
          </a:r>
          <a:endParaRPr lang="ru-RU" sz="1800" b="1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gm:t>
    </dgm:pt>
    <dgm:pt modelId="{214271BF-9387-49DE-95B2-1B92D8B3771F}" type="parTrans" cxnId="{8E432256-E1F6-4D57-ACA2-DBC768CED1F3}">
      <dgm:prSet/>
      <dgm:spPr/>
      <dgm:t>
        <a:bodyPr/>
        <a:lstStyle/>
        <a:p>
          <a:endParaRPr lang="ru-RU"/>
        </a:p>
      </dgm:t>
    </dgm:pt>
    <dgm:pt modelId="{01B2C984-C521-409A-8D6B-FC8CD81653C2}" type="sibTrans" cxnId="{8E432256-E1F6-4D57-ACA2-DBC768CED1F3}">
      <dgm:prSet/>
      <dgm:spPr/>
      <dgm:t>
        <a:bodyPr/>
        <a:lstStyle/>
        <a:p>
          <a:endParaRPr lang="ru-RU"/>
        </a:p>
      </dgm:t>
    </dgm:pt>
    <dgm:pt modelId="{75F499E2-7728-4A9E-A692-1CF4F88BB5FD}">
      <dgm:prSet phldrT="[Текст]" custT="1"/>
      <dgm:spPr>
        <a:xfrm>
          <a:off x="411480" y="2263690"/>
          <a:ext cx="5989420" cy="561721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творческих способностей</a:t>
          </a:r>
          <a:endParaRPr lang="ru-RU" sz="1800" b="1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gm:t>
    </dgm:pt>
    <dgm:pt modelId="{9F93C58D-D7CA-42A3-856D-FFA45C355689}" type="parTrans" cxnId="{FD3D6F4D-3B13-4E33-A5D8-37AAC8E6E430}">
      <dgm:prSet/>
      <dgm:spPr/>
      <dgm:t>
        <a:bodyPr/>
        <a:lstStyle/>
        <a:p>
          <a:endParaRPr lang="ru-RU"/>
        </a:p>
      </dgm:t>
    </dgm:pt>
    <dgm:pt modelId="{E083C699-4ECE-4CE5-8408-8983A07783EB}" type="sibTrans" cxnId="{FD3D6F4D-3B13-4E33-A5D8-37AAC8E6E430}">
      <dgm:prSet/>
      <dgm:spPr/>
      <dgm:t>
        <a:bodyPr/>
        <a:lstStyle/>
        <a:p>
          <a:endParaRPr lang="ru-RU"/>
        </a:p>
      </dgm:t>
    </dgm:pt>
    <dgm:pt modelId="{E5F37442-FF5D-4C02-8F95-01A3D462AD35}">
      <dgm:prSet custT="1"/>
      <dgm:spPr>
        <a:xfrm>
          <a:off x="411480" y="783408"/>
          <a:ext cx="6132286" cy="518381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наглядно-образного и логического мышления</a:t>
          </a:r>
          <a:endParaRPr lang="ru-RU" sz="1800" b="1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gm:t>
    </dgm:pt>
    <dgm:pt modelId="{FAD8AA23-755F-4781-8C12-FD5482A26E89}" type="parTrans" cxnId="{82095DF9-D3A0-4A59-B0E1-9F6BBE9058A9}">
      <dgm:prSet/>
      <dgm:spPr/>
      <dgm:t>
        <a:bodyPr/>
        <a:lstStyle/>
        <a:p>
          <a:endParaRPr lang="ru-RU"/>
        </a:p>
      </dgm:t>
    </dgm:pt>
    <dgm:pt modelId="{44E05C21-7FA0-4178-B2FC-0E7403962558}" type="sibTrans" cxnId="{82095DF9-D3A0-4A59-B0E1-9F6BBE9058A9}">
      <dgm:prSet/>
      <dgm:spPr/>
      <dgm:t>
        <a:bodyPr/>
        <a:lstStyle/>
        <a:p>
          <a:endParaRPr lang="ru-RU"/>
        </a:p>
      </dgm:t>
    </dgm:pt>
    <dgm:pt modelId="{AEEAD780-C8C7-40C8-B9A9-D495A988A8C5}">
      <dgm:prSet phldrT="[Текст]" custT="1"/>
      <dgm:spPr>
        <a:xfrm>
          <a:off x="411480" y="3745643"/>
          <a:ext cx="5989420" cy="476710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монологической и диалогической речи</a:t>
          </a:r>
          <a:endParaRPr lang="ru-RU" sz="1800" b="1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gm:t>
    </dgm:pt>
    <dgm:pt modelId="{D8178871-48FD-481E-A249-0358DAF76133}" type="parTrans" cxnId="{5C707B6A-35AE-4E28-89C6-9FD6D536F85D}">
      <dgm:prSet/>
      <dgm:spPr/>
      <dgm:t>
        <a:bodyPr/>
        <a:lstStyle/>
        <a:p>
          <a:endParaRPr lang="ru-RU"/>
        </a:p>
      </dgm:t>
    </dgm:pt>
    <dgm:pt modelId="{CF17282F-4997-4AEB-940C-44094A204C7D}" type="sibTrans" cxnId="{5C707B6A-35AE-4E28-89C6-9FD6D536F85D}">
      <dgm:prSet/>
      <dgm:spPr/>
      <dgm:t>
        <a:bodyPr/>
        <a:lstStyle/>
        <a:p>
          <a:endParaRPr lang="ru-RU"/>
        </a:p>
      </dgm:t>
    </dgm:pt>
    <dgm:pt modelId="{CBA71894-AA8A-4264-825D-A76839E1E9CA}">
      <dgm:prSet custT="1"/>
      <dgm:spPr>
        <a:xfrm>
          <a:off x="428626" y="4413807"/>
          <a:ext cx="5955144" cy="586853"/>
        </a:xfrm>
        <a:prstGeom prst="roundRect">
          <a:avLst/>
        </a:prstGeom>
      </dgm:spPr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Обучение навыкам мультипликации</a:t>
          </a:r>
          <a:endParaRPr lang="ru-RU" sz="1800" b="1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gm:t>
    </dgm:pt>
    <dgm:pt modelId="{AAF4D5D5-48D8-4DA1-AE1A-79191D3EFE1F}" type="parTrans" cxnId="{FD4604E3-6D3F-4316-82A6-2149D69E4A8D}">
      <dgm:prSet/>
      <dgm:spPr/>
      <dgm:t>
        <a:bodyPr/>
        <a:lstStyle/>
        <a:p>
          <a:endParaRPr lang="ru-RU"/>
        </a:p>
      </dgm:t>
    </dgm:pt>
    <dgm:pt modelId="{FAA7E81A-9684-40A7-8D6D-D1CE0FE450EA}" type="sibTrans" cxnId="{FD4604E3-6D3F-4316-82A6-2149D69E4A8D}">
      <dgm:prSet/>
      <dgm:spPr/>
      <dgm:t>
        <a:bodyPr/>
        <a:lstStyle/>
        <a:p>
          <a:endParaRPr lang="ru-RU"/>
        </a:p>
      </dgm:t>
    </dgm:pt>
    <dgm:pt modelId="{7B39E08A-02F4-4DA2-B3E0-5DEDE680B1D0}" type="pres">
      <dgm:prSet presAssocID="{0200A0CE-2989-4DC2-B495-CFFCAD2C1F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17A82D-D654-422E-9B3D-5B06BD9F2C22}" type="pres">
      <dgm:prSet presAssocID="{6B890A62-4C72-41FC-A648-13051A2416A4}" presName="parentLin" presStyleCnt="0"/>
      <dgm:spPr/>
      <dgm:t>
        <a:bodyPr/>
        <a:lstStyle/>
        <a:p>
          <a:endParaRPr lang="ru-RU"/>
        </a:p>
      </dgm:t>
    </dgm:pt>
    <dgm:pt modelId="{5286A484-4EE4-4A83-876B-633D81B8469C}" type="pres">
      <dgm:prSet presAssocID="{6B890A62-4C72-41FC-A648-13051A2416A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BDE49EA9-A865-46E1-9D7A-982090142287}" type="pres">
      <dgm:prSet presAssocID="{6B890A62-4C72-41FC-A648-13051A2416A4}" presName="parentText" presStyleLbl="node1" presStyleIdx="0" presStyleCnt="6" custScaleX="112794" custScaleY="1462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990D6-E276-4868-AD73-82BB516A42B9}" type="pres">
      <dgm:prSet presAssocID="{6B890A62-4C72-41FC-A648-13051A2416A4}" presName="negativeSpace" presStyleCnt="0"/>
      <dgm:spPr/>
      <dgm:t>
        <a:bodyPr/>
        <a:lstStyle/>
        <a:p>
          <a:endParaRPr lang="ru-RU"/>
        </a:p>
      </dgm:t>
    </dgm:pt>
    <dgm:pt modelId="{81CDB868-99C9-45D0-98BE-4E449CB5991F}" type="pres">
      <dgm:prSet presAssocID="{6B890A62-4C72-41FC-A648-13051A2416A4}" presName="childText" presStyleLbl="conFgAcc1" presStyleIdx="0" presStyleCnt="6">
        <dgm:presLayoutVars>
          <dgm:bulletEnabled val="1"/>
        </dgm:presLayoutVars>
      </dgm:prSet>
      <dgm:spPr>
        <a:xfrm>
          <a:off x="0" y="355008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37E91ED9-F44E-4881-A74C-01D4CC55338E}" type="pres">
      <dgm:prSet presAssocID="{DB61B26B-BBB6-454B-BC71-F986C09C98A8}" presName="spaceBetweenRectangles" presStyleCnt="0"/>
      <dgm:spPr/>
      <dgm:t>
        <a:bodyPr/>
        <a:lstStyle/>
        <a:p>
          <a:endParaRPr lang="ru-RU"/>
        </a:p>
      </dgm:t>
    </dgm:pt>
    <dgm:pt modelId="{DC76F0A0-F7F6-44DA-A832-7052FCED9A0E}" type="pres">
      <dgm:prSet presAssocID="{E5F37442-FF5D-4C02-8F95-01A3D462AD35}" presName="parentLin" presStyleCnt="0"/>
      <dgm:spPr/>
      <dgm:t>
        <a:bodyPr/>
        <a:lstStyle/>
        <a:p>
          <a:endParaRPr lang="ru-RU"/>
        </a:p>
      </dgm:t>
    </dgm:pt>
    <dgm:pt modelId="{B8874A49-46D0-4948-B0F0-C9EFFF69E7CD}" type="pres">
      <dgm:prSet presAssocID="{E5F37442-FF5D-4C02-8F95-01A3D462AD3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25288AC-CE4F-4851-A16C-C568F9F8B4E4}" type="pres">
      <dgm:prSet presAssocID="{E5F37442-FF5D-4C02-8F95-01A3D462AD35}" presName="parentText" presStyleLbl="node1" presStyleIdx="1" presStyleCnt="6" custScaleX="114825" custScaleY="1901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6AF14-DEFE-4E2E-912F-6038B855D546}" type="pres">
      <dgm:prSet presAssocID="{E5F37442-FF5D-4C02-8F95-01A3D462AD35}" presName="negativeSpace" presStyleCnt="0"/>
      <dgm:spPr/>
      <dgm:t>
        <a:bodyPr/>
        <a:lstStyle/>
        <a:p>
          <a:endParaRPr lang="ru-RU"/>
        </a:p>
      </dgm:t>
    </dgm:pt>
    <dgm:pt modelId="{4C5A5651-5A37-403F-B3FE-7E51F58F0931}" type="pres">
      <dgm:prSet presAssocID="{E5F37442-FF5D-4C02-8F95-01A3D462AD35}" presName="childText" presStyleLbl="conFgAcc1" presStyleIdx="1" presStyleCnt="6">
        <dgm:presLayoutVars>
          <dgm:bulletEnabled val="1"/>
        </dgm:presLayoutVars>
      </dgm:prSet>
      <dgm:spPr>
        <a:xfrm>
          <a:off x="0" y="1095149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4F0D5EBE-D265-4716-A66C-41B78C2C15C0}" type="pres">
      <dgm:prSet presAssocID="{44E05C21-7FA0-4178-B2FC-0E7403962558}" presName="spaceBetweenRectangles" presStyleCnt="0"/>
      <dgm:spPr/>
      <dgm:t>
        <a:bodyPr/>
        <a:lstStyle/>
        <a:p>
          <a:endParaRPr lang="ru-RU"/>
        </a:p>
      </dgm:t>
    </dgm:pt>
    <dgm:pt modelId="{6F6AD25A-FE49-4889-A14D-EFF74D30CCC5}" type="pres">
      <dgm:prSet presAssocID="{41E96224-978D-4964-BD71-A6A5523CB7B8}" presName="parentLin" presStyleCnt="0"/>
      <dgm:spPr/>
      <dgm:t>
        <a:bodyPr/>
        <a:lstStyle/>
        <a:p>
          <a:endParaRPr lang="ru-RU"/>
        </a:p>
      </dgm:t>
    </dgm:pt>
    <dgm:pt modelId="{8DCA2BB9-5CFF-4A8B-B58C-A14A94504AE9}" type="pres">
      <dgm:prSet presAssocID="{41E96224-978D-4964-BD71-A6A5523CB7B8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4DBC5DF0-ECEB-49E5-BD13-DBAC023D7B3A}" type="pres">
      <dgm:prSet presAssocID="{41E96224-978D-4964-BD71-A6A5523CB7B8}" presName="parentText" presStyleLbl="node1" presStyleIdx="2" presStyleCnt="6" custScaleX="113200" custScaleY="158846" custLinFactNeighborX="4167" custLinFactNeighborY="-5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9AE45-A723-4EBF-8127-F8A796B2514D}" type="pres">
      <dgm:prSet presAssocID="{41E96224-978D-4964-BD71-A6A5523CB7B8}" presName="negativeSpace" presStyleCnt="0"/>
      <dgm:spPr/>
      <dgm:t>
        <a:bodyPr/>
        <a:lstStyle/>
        <a:p>
          <a:endParaRPr lang="ru-RU"/>
        </a:p>
      </dgm:t>
    </dgm:pt>
    <dgm:pt modelId="{7A449178-CC1D-4FDE-9938-CC8F625ED29D}" type="pres">
      <dgm:prSet presAssocID="{41E96224-978D-4964-BD71-A6A5523CB7B8}" presName="childText" presStyleLbl="conFgAcc1" presStyleIdx="2" presStyleCnt="6">
        <dgm:presLayoutVars>
          <dgm:bulletEnabled val="1"/>
        </dgm:presLayoutVars>
      </dgm:prSet>
      <dgm:spPr>
        <a:xfrm>
          <a:off x="0" y="1835290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210EB2EC-3EFB-427A-ADA8-12024050C4B8}" type="pres">
      <dgm:prSet presAssocID="{01B2C984-C521-409A-8D6B-FC8CD81653C2}" presName="spaceBetweenRectangles" presStyleCnt="0"/>
      <dgm:spPr/>
      <dgm:t>
        <a:bodyPr/>
        <a:lstStyle/>
        <a:p>
          <a:endParaRPr lang="ru-RU"/>
        </a:p>
      </dgm:t>
    </dgm:pt>
    <dgm:pt modelId="{606E584F-3717-46A1-8FD1-733BC0CE2189}" type="pres">
      <dgm:prSet presAssocID="{75F499E2-7728-4A9E-A692-1CF4F88BB5FD}" presName="parentLin" presStyleCnt="0"/>
      <dgm:spPr/>
      <dgm:t>
        <a:bodyPr/>
        <a:lstStyle/>
        <a:p>
          <a:endParaRPr lang="ru-RU"/>
        </a:p>
      </dgm:t>
    </dgm:pt>
    <dgm:pt modelId="{9DF92054-0416-44B2-BE5E-B3B3474FFE92}" type="pres">
      <dgm:prSet presAssocID="{75F499E2-7728-4A9E-A692-1CF4F88BB5FD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752AD295-EBB4-4D84-842F-97DEB6F152E5}" type="pres">
      <dgm:prSet presAssocID="{75F499E2-7728-4A9E-A692-1CF4F88BB5FD}" presName="parentText" presStyleLbl="node1" presStyleIdx="3" presStyleCnt="6" custScaleX="114316" custScaleY="1344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4C183-3F70-436D-AFA4-54FDC8FE17F9}" type="pres">
      <dgm:prSet presAssocID="{75F499E2-7728-4A9E-A692-1CF4F88BB5FD}" presName="negativeSpace" presStyleCnt="0"/>
      <dgm:spPr/>
      <dgm:t>
        <a:bodyPr/>
        <a:lstStyle/>
        <a:p>
          <a:endParaRPr lang="ru-RU"/>
        </a:p>
      </dgm:t>
    </dgm:pt>
    <dgm:pt modelId="{57E4E078-1025-43D5-B3CB-6E189A87F4BD}" type="pres">
      <dgm:prSet presAssocID="{75F499E2-7728-4A9E-A692-1CF4F88BB5FD}" presName="childText" presStyleLbl="conFgAcc1" presStyleIdx="3" presStyleCnt="6">
        <dgm:presLayoutVars>
          <dgm:bulletEnabled val="1"/>
        </dgm:presLayoutVars>
      </dgm:prSet>
      <dgm:spPr>
        <a:xfrm>
          <a:off x="0" y="2618772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D621F132-FCF0-4B9A-84E2-D7B74C5D0F06}" type="pres">
      <dgm:prSet presAssocID="{E083C699-4ECE-4CE5-8408-8983A07783EB}" presName="spaceBetweenRectangles" presStyleCnt="0"/>
      <dgm:spPr/>
      <dgm:t>
        <a:bodyPr/>
        <a:lstStyle/>
        <a:p>
          <a:endParaRPr lang="ru-RU"/>
        </a:p>
      </dgm:t>
    </dgm:pt>
    <dgm:pt modelId="{530B81C1-072C-476D-A102-FAD509B7DE64}" type="pres">
      <dgm:prSet presAssocID="{AEEAD780-C8C7-40C8-B9A9-D495A988A8C5}" presName="parentLin" presStyleCnt="0"/>
      <dgm:spPr/>
      <dgm:t>
        <a:bodyPr/>
        <a:lstStyle/>
        <a:p>
          <a:endParaRPr lang="ru-RU"/>
        </a:p>
      </dgm:t>
    </dgm:pt>
    <dgm:pt modelId="{63E177ED-598A-4131-9E25-31F28ED53428}" type="pres">
      <dgm:prSet presAssocID="{AEEAD780-C8C7-40C8-B9A9-D495A988A8C5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E6ECB29-B75D-4F3A-A940-405A94201529}" type="pres">
      <dgm:prSet presAssocID="{AEEAD780-C8C7-40C8-B9A9-D495A988A8C5}" presName="parentText" presStyleLbl="node1" presStyleIdx="4" presStyleCnt="6" custScaleX="114808" custScaleY="1455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65C8-A09F-42CA-9099-194750E1E005}" type="pres">
      <dgm:prSet presAssocID="{AEEAD780-C8C7-40C8-B9A9-D495A988A8C5}" presName="negativeSpace" presStyleCnt="0"/>
      <dgm:spPr/>
      <dgm:t>
        <a:bodyPr/>
        <a:lstStyle/>
        <a:p>
          <a:endParaRPr lang="ru-RU"/>
        </a:p>
      </dgm:t>
    </dgm:pt>
    <dgm:pt modelId="{7BE4792C-8960-47F9-B94E-35E5F67B5D7A}" type="pres">
      <dgm:prSet presAssocID="{AEEAD780-C8C7-40C8-B9A9-D495A988A8C5}" presName="childText" presStyleLbl="conFgAcc1" presStyleIdx="4" presStyleCnt="6">
        <dgm:presLayoutVars>
          <dgm:bulletEnabled val="1"/>
        </dgm:presLayoutVars>
      </dgm:prSet>
      <dgm:spPr>
        <a:xfrm>
          <a:off x="0" y="4015713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F922C8FB-39E6-4794-AC64-5BC8B4A8FA5E}" type="pres">
      <dgm:prSet presAssocID="{CF17282F-4997-4AEB-940C-44094A204C7D}" presName="spaceBetweenRectangles" presStyleCnt="0"/>
      <dgm:spPr/>
      <dgm:t>
        <a:bodyPr/>
        <a:lstStyle/>
        <a:p>
          <a:endParaRPr lang="ru-RU"/>
        </a:p>
      </dgm:t>
    </dgm:pt>
    <dgm:pt modelId="{7BBF885A-5A03-451C-818D-6929A52549E6}" type="pres">
      <dgm:prSet presAssocID="{CBA71894-AA8A-4264-825D-A76839E1E9CA}" presName="parentLin" presStyleCnt="0"/>
      <dgm:spPr/>
      <dgm:t>
        <a:bodyPr/>
        <a:lstStyle/>
        <a:p>
          <a:endParaRPr lang="ru-RU"/>
        </a:p>
      </dgm:t>
    </dgm:pt>
    <dgm:pt modelId="{2DABD1E4-1598-4C45-9A97-F39B3477AFD2}" type="pres">
      <dgm:prSet presAssocID="{CBA71894-AA8A-4264-825D-A76839E1E9C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1F7D7FCF-5319-4EB7-85ED-8E961D22C40E}" type="pres">
      <dgm:prSet presAssocID="{CBA71894-AA8A-4264-825D-A76839E1E9CA}" presName="parentText" presStyleLbl="node1" presStyleIdx="5" presStyleCnt="6" custScaleX="113721" custScaleY="141999" custLinFactNeighborX="4167" custLinFactNeighborY="-73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CB296-F9F9-4178-B720-C29B3473F828}" type="pres">
      <dgm:prSet presAssocID="{CBA71894-AA8A-4264-825D-A76839E1E9CA}" presName="negativeSpace" presStyleCnt="0"/>
      <dgm:spPr/>
      <dgm:t>
        <a:bodyPr/>
        <a:lstStyle/>
        <a:p>
          <a:endParaRPr lang="ru-RU"/>
        </a:p>
      </dgm:t>
    </dgm:pt>
    <dgm:pt modelId="{1D626AD5-66A3-44FD-87E0-25FDD6152DCF}" type="pres">
      <dgm:prSet presAssocID="{CBA71894-AA8A-4264-825D-A76839E1E9CA}" presName="childText" presStyleLbl="conFgAcc1" presStyleIdx="5" presStyleCnt="6">
        <dgm:presLayoutVars>
          <dgm:bulletEnabled val="1"/>
        </dgm:presLayoutVars>
      </dgm:prSet>
      <dgm:spPr>
        <a:xfrm>
          <a:off x="0" y="4824326"/>
          <a:ext cx="8229600" cy="352800"/>
        </a:xfrm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791DAA57-7727-4438-8BBB-898D9F25BDE1}" srcId="{0200A0CE-2989-4DC2-B495-CFFCAD2C1F92}" destId="{6B890A62-4C72-41FC-A648-13051A2416A4}" srcOrd="0" destOrd="0" parTransId="{48CC0F6E-D166-4493-9F12-D95334DE3050}" sibTransId="{DB61B26B-BBB6-454B-BC71-F986C09C98A8}"/>
    <dgm:cxn modelId="{F72B6069-C9BC-42D4-BB7B-DA3D92E2EF39}" type="presOf" srcId="{6B890A62-4C72-41FC-A648-13051A2416A4}" destId="{5286A484-4EE4-4A83-876B-633D81B8469C}" srcOrd="0" destOrd="0" presId="urn:microsoft.com/office/officeart/2005/8/layout/list1"/>
    <dgm:cxn modelId="{8E432256-E1F6-4D57-ACA2-DBC768CED1F3}" srcId="{0200A0CE-2989-4DC2-B495-CFFCAD2C1F92}" destId="{41E96224-978D-4964-BD71-A6A5523CB7B8}" srcOrd="2" destOrd="0" parTransId="{214271BF-9387-49DE-95B2-1B92D8B3771F}" sibTransId="{01B2C984-C521-409A-8D6B-FC8CD81653C2}"/>
    <dgm:cxn modelId="{D07D2A43-4F32-414D-AED6-75603ACAF369}" type="presOf" srcId="{41E96224-978D-4964-BD71-A6A5523CB7B8}" destId="{4DBC5DF0-ECEB-49E5-BD13-DBAC023D7B3A}" srcOrd="1" destOrd="0" presId="urn:microsoft.com/office/officeart/2005/8/layout/list1"/>
    <dgm:cxn modelId="{1DC073BE-4189-4844-8497-A6C72BEAA66B}" type="presOf" srcId="{CBA71894-AA8A-4264-825D-A76839E1E9CA}" destId="{1F7D7FCF-5319-4EB7-85ED-8E961D22C40E}" srcOrd="1" destOrd="0" presId="urn:microsoft.com/office/officeart/2005/8/layout/list1"/>
    <dgm:cxn modelId="{0585C0BB-2E00-40D7-BB84-67FE6D28CA0E}" type="presOf" srcId="{AEEAD780-C8C7-40C8-B9A9-D495A988A8C5}" destId="{2E6ECB29-B75D-4F3A-A940-405A94201529}" srcOrd="1" destOrd="0" presId="urn:microsoft.com/office/officeart/2005/8/layout/list1"/>
    <dgm:cxn modelId="{5C707B6A-35AE-4E28-89C6-9FD6D536F85D}" srcId="{0200A0CE-2989-4DC2-B495-CFFCAD2C1F92}" destId="{AEEAD780-C8C7-40C8-B9A9-D495A988A8C5}" srcOrd="4" destOrd="0" parTransId="{D8178871-48FD-481E-A249-0358DAF76133}" sibTransId="{CF17282F-4997-4AEB-940C-44094A204C7D}"/>
    <dgm:cxn modelId="{BEE4C05F-3660-4DFA-A4E5-11E7E4038276}" type="presOf" srcId="{CBA71894-AA8A-4264-825D-A76839E1E9CA}" destId="{2DABD1E4-1598-4C45-9A97-F39B3477AFD2}" srcOrd="0" destOrd="0" presId="urn:microsoft.com/office/officeart/2005/8/layout/list1"/>
    <dgm:cxn modelId="{E7DFD477-A0CD-465B-A8C5-AC6EBE07E621}" type="presOf" srcId="{E5F37442-FF5D-4C02-8F95-01A3D462AD35}" destId="{B8874A49-46D0-4948-B0F0-C9EFFF69E7CD}" srcOrd="0" destOrd="0" presId="urn:microsoft.com/office/officeart/2005/8/layout/list1"/>
    <dgm:cxn modelId="{FD3D6F4D-3B13-4E33-A5D8-37AAC8E6E430}" srcId="{0200A0CE-2989-4DC2-B495-CFFCAD2C1F92}" destId="{75F499E2-7728-4A9E-A692-1CF4F88BB5FD}" srcOrd="3" destOrd="0" parTransId="{9F93C58D-D7CA-42A3-856D-FFA45C355689}" sibTransId="{E083C699-4ECE-4CE5-8408-8983A07783EB}"/>
    <dgm:cxn modelId="{82095DF9-D3A0-4A59-B0E1-9F6BBE9058A9}" srcId="{0200A0CE-2989-4DC2-B495-CFFCAD2C1F92}" destId="{E5F37442-FF5D-4C02-8F95-01A3D462AD35}" srcOrd="1" destOrd="0" parTransId="{FAD8AA23-755F-4781-8C12-FD5482A26E89}" sibTransId="{44E05C21-7FA0-4178-B2FC-0E7403962558}"/>
    <dgm:cxn modelId="{DE9D72F7-7DC4-4ADB-AC96-A0C1FB2C0084}" type="presOf" srcId="{E5F37442-FF5D-4C02-8F95-01A3D462AD35}" destId="{A25288AC-CE4F-4851-A16C-C568F9F8B4E4}" srcOrd="1" destOrd="0" presId="urn:microsoft.com/office/officeart/2005/8/layout/list1"/>
    <dgm:cxn modelId="{85764C88-10C2-4E88-B3DD-9A413AC64C0C}" type="presOf" srcId="{0200A0CE-2989-4DC2-B495-CFFCAD2C1F92}" destId="{7B39E08A-02F4-4DA2-B3E0-5DEDE680B1D0}" srcOrd="0" destOrd="0" presId="urn:microsoft.com/office/officeart/2005/8/layout/list1"/>
    <dgm:cxn modelId="{74A60FF7-4D5A-4745-874B-C0BF677FE1DA}" type="presOf" srcId="{41E96224-978D-4964-BD71-A6A5523CB7B8}" destId="{8DCA2BB9-5CFF-4A8B-B58C-A14A94504AE9}" srcOrd="0" destOrd="0" presId="urn:microsoft.com/office/officeart/2005/8/layout/list1"/>
    <dgm:cxn modelId="{7D7BB5B6-718A-4490-B59F-C646BCB3E2B2}" type="presOf" srcId="{75F499E2-7728-4A9E-A692-1CF4F88BB5FD}" destId="{752AD295-EBB4-4D84-842F-97DEB6F152E5}" srcOrd="1" destOrd="0" presId="urn:microsoft.com/office/officeart/2005/8/layout/list1"/>
    <dgm:cxn modelId="{3659166E-5ED6-453A-ABF7-EE4E2BA9C4B3}" type="presOf" srcId="{6B890A62-4C72-41FC-A648-13051A2416A4}" destId="{BDE49EA9-A865-46E1-9D7A-982090142287}" srcOrd="1" destOrd="0" presId="urn:microsoft.com/office/officeart/2005/8/layout/list1"/>
    <dgm:cxn modelId="{FD4604E3-6D3F-4316-82A6-2149D69E4A8D}" srcId="{0200A0CE-2989-4DC2-B495-CFFCAD2C1F92}" destId="{CBA71894-AA8A-4264-825D-A76839E1E9CA}" srcOrd="5" destOrd="0" parTransId="{AAF4D5D5-48D8-4DA1-AE1A-79191D3EFE1F}" sibTransId="{FAA7E81A-9684-40A7-8D6D-D1CE0FE450EA}"/>
    <dgm:cxn modelId="{E3E84207-C894-4412-B4A5-F6F7813AB3B7}" type="presOf" srcId="{75F499E2-7728-4A9E-A692-1CF4F88BB5FD}" destId="{9DF92054-0416-44B2-BE5E-B3B3474FFE92}" srcOrd="0" destOrd="0" presId="urn:microsoft.com/office/officeart/2005/8/layout/list1"/>
    <dgm:cxn modelId="{11839E6D-3047-41B2-A8EA-AC0B0A6A0F04}" type="presOf" srcId="{AEEAD780-C8C7-40C8-B9A9-D495A988A8C5}" destId="{63E177ED-598A-4131-9E25-31F28ED53428}" srcOrd="0" destOrd="0" presId="urn:microsoft.com/office/officeart/2005/8/layout/list1"/>
    <dgm:cxn modelId="{816F099C-E6E9-4960-81BB-02836DC22B71}" type="presParOf" srcId="{7B39E08A-02F4-4DA2-B3E0-5DEDE680B1D0}" destId="{AE17A82D-D654-422E-9B3D-5B06BD9F2C22}" srcOrd="0" destOrd="0" presId="urn:microsoft.com/office/officeart/2005/8/layout/list1"/>
    <dgm:cxn modelId="{BC151C02-A1FC-45F0-B713-32C30FE15869}" type="presParOf" srcId="{AE17A82D-D654-422E-9B3D-5B06BD9F2C22}" destId="{5286A484-4EE4-4A83-876B-633D81B8469C}" srcOrd="0" destOrd="0" presId="urn:microsoft.com/office/officeart/2005/8/layout/list1"/>
    <dgm:cxn modelId="{421E9C14-F19A-4D09-A41F-520CC7AB33E0}" type="presParOf" srcId="{AE17A82D-D654-422E-9B3D-5B06BD9F2C22}" destId="{BDE49EA9-A865-46E1-9D7A-982090142287}" srcOrd="1" destOrd="0" presId="urn:microsoft.com/office/officeart/2005/8/layout/list1"/>
    <dgm:cxn modelId="{6947E9E5-0CDA-4D9A-96BF-5DCEF59BFCEA}" type="presParOf" srcId="{7B39E08A-02F4-4DA2-B3E0-5DEDE680B1D0}" destId="{5AB990D6-E276-4868-AD73-82BB516A42B9}" srcOrd="1" destOrd="0" presId="urn:microsoft.com/office/officeart/2005/8/layout/list1"/>
    <dgm:cxn modelId="{01F203A0-329E-4312-B899-CCE81173304E}" type="presParOf" srcId="{7B39E08A-02F4-4DA2-B3E0-5DEDE680B1D0}" destId="{81CDB868-99C9-45D0-98BE-4E449CB5991F}" srcOrd="2" destOrd="0" presId="urn:microsoft.com/office/officeart/2005/8/layout/list1"/>
    <dgm:cxn modelId="{C1B40D56-C765-4F3B-B8B6-960DBAB8E2F9}" type="presParOf" srcId="{7B39E08A-02F4-4DA2-B3E0-5DEDE680B1D0}" destId="{37E91ED9-F44E-4881-A74C-01D4CC55338E}" srcOrd="3" destOrd="0" presId="urn:microsoft.com/office/officeart/2005/8/layout/list1"/>
    <dgm:cxn modelId="{159A2096-3C52-4CF4-9C1A-1DDA3BC4AF0B}" type="presParOf" srcId="{7B39E08A-02F4-4DA2-B3E0-5DEDE680B1D0}" destId="{DC76F0A0-F7F6-44DA-A832-7052FCED9A0E}" srcOrd="4" destOrd="0" presId="urn:microsoft.com/office/officeart/2005/8/layout/list1"/>
    <dgm:cxn modelId="{1FE5DCBF-5F80-4CB0-90D7-89387242C2E6}" type="presParOf" srcId="{DC76F0A0-F7F6-44DA-A832-7052FCED9A0E}" destId="{B8874A49-46D0-4948-B0F0-C9EFFF69E7CD}" srcOrd="0" destOrd="0" presId="urn:microsoft.com/office/officeart/2005/8/layout/list1"/>
    <dgm:cxn modelId="{4D381DD0-87C0-47D4-8B22-5D0A7296E0E1}" type="presParOf" srcId="{DC76F0A0-F7F6-44DA-A832-7052FCED9A0E}" destId="{A25288AC-CE4F-4851-A16C-C568F9F8B4E4}" srcOrd="1" destOrd="0" presId="urn:microsoft.com/office/officeart/2005/8/layout/list1"/>
    <dgm:cxn modelId="{BFB72D5F-EF56-4D27-B2B8-35EEE97EDEB1}" type="presParOf" srcId="{7B39E08A-02F4-4DA2-B3E0-5DEDE680B1D0}" destId="{7C26AF14-DEFE-4E2E-912F-6038B855D546}" srcOrd="5" destOrd="0" presId="urn:microsoft.com/office/officeart/2005/8/layout/list1"/>
    <dgm:cxn modelId="{A5C6026F-C1F9-48EF-870A-E1674E5AC71F}" type="presParOf" srcId="{7B39E08A-02F4-4DA2-B3E0-5DEDE680B1D0}" destId="{4C5A5651-5A37-403F-B3FE-7E51F58F0931}" srcOrd="6" destOrd="0" presId="urn:microsoft.com/office/officeart/2005/8/layout/list1"/>
    <dgm:cxn modelId="{470EFB4B-65EC-4B3E-B0BE-40233C19B57D}" type="presParOf" srcId="{7B39E08A-02F4-4DA2-B3E0-5DEDE680B1D0}" destId="{4F0D5EBE-D265-4716-A66C-41B78C2C15C0}" srcOrd="7" destOrd="0" presId="urn:microsoft.com/office/officeart/2005/8/layout/list1"/>
    <dgm:cxn modelId="{F2D7C568-CA5A-4FEF-9D90-C6792E8A8EF8}" type="presParOf" srcId="{7B39E08A-02F4-4DA2-B3E0-5DEDE680B1D0}" destId="{6F6AD25A-FE49-4889-A14D-EFF74D30CCC5}" srcOrd="8" destOrd="0" presId="urn:microsoft.com/office/officeart/2005/8/layout/list1"/>
    <dgm:cxn modelId="{9246ED70-9E49-4C5D-9F48-AF30460F5C74}" type="presParOf" srcId="{6F6AD25A-FE49-4889-A14D-EFF74D30CCC5}" destId="{8DCA2BB9-5CFF-4A8B-B58C-A14A94504AE9}" srcOrd="0" destOrd="0" presId="urn:microsoft.com/office/officeart/2005/8/layout/list1"/>
    <dgm:cxn modelId="{051D7F5D-2563-459A-A222-77D8D00486C7}" type="presParOf" srcId="{6F6AD25A-FE49-4889-A14D-EFF74D30CCC5}" destId="{4DBC5DF0-ECEB-49E5-BD13-DBAC023D7B3A}" srcOrd="1" destOrd="0" presId="urn:microsoft.com/office/officeart/2005/8/layout/list1"/>
    <dgm:cxn modelId="{007B2460-7624-4DF9-93CA-12E83A4340FA}" type="presParOf" srcId="{7B39E08A-02F4-4DA2-B3E0-5DEDE680B1D0}" destId="{9E59AE45-A723-4EBF-8127-F8A796B2514D}" srcOrd="9" destOrd="0" presId="urn:microsoft.com/office/officeart/2005/8/layout/list1"/>
    <dgm:cxn modelId="{16869502-7716-4E00-8497-3D73D5AB30BE}" type="presParOf" srcId="{7B39E08A-02F4-4DA2-B3E0-5DEDE680B1D0}" destId="{7A449178-CC1D-4FDE-9938-CC8F625ED29D}" srcOrd="10" destOrd="0" presId="urn:microsoft.com/office/officeart/2005/8/layout/list1"/>
    <dgm:cxn modelId="{739F6647-AADA-49A3-A362-53B211B30A50}" type="presParOf" srcId="{7B39E08A-02F4-4DA2-B3E0-5DEDE680B1D0}" destId="{210EB2EC-3EFB-427A-ADA8-12024050C4B8}" srcOrd="11" destOrd="0" presId="urn:microsoft.com/office/officeart/2005/8/layout/list1"/>
    <dgm:cxn modelId="{DC6F55C4-5BD8-4190-BA14-7CD744443011}" type="presParOf" srcId="{7B39E08A-02F4-4DA2-B3E0-5DEDE680B1D0}" destId="{606E584F-3717-46A1-8FD1-733BC0CE2189}" srcOrd="12" destOrd="0" presId="urn:microsoft.com/office/officeart/2005/8/layout/list1"/>
    <dgm:cxn modelId="{8671A996-1747-48EB-87A9-CA955DD62FCC}" type="presParOf" srcId="{606E584F-3717-46A1-8FD1-733BC0CE2189}" destId="{9DF92054-0416-44B2-BE5E-B3B3474FFE92}" srcOrd="0" destOrd="0" presId="urn:microsoft.com/office/officeart/2005/8/layout/list1"/>
    <dgm:cxn modelId="{DD02F0F7-BA1B-436F-BA38-EE8576812A42}" type="presParOf" srcId="{606E584F-3717-46A1-8FD1-733BC0CE2189}" destId="{752AD295-EBB4-4D84-842F-97DEB6F152E5}" srcOrd="1" destOrd="0" presId="urn:microsoft.com/office/officeart/2005/8/layout/list1"/>
    <dgm:cxn modelId="{1332F2DA-3326-45E4-9AD3-1F9ACE91CBE4}" type="presParOf" srcId="{7B39E08A-02F4-4DA2-B3E0-5DEDE680B1D0}" destId="{06F4C183-3F70-436D-AFA4-54FDC8FE17F9}" srcOrd="13" destOrd="0" presId="urn:microsoft.com/office/officeart/2005/8/layout/list1"/>
    <dgm:cxn modelId="{AEE4F27A-9EC7-434B-BB61-E9CCEB749DA0}" type="presParOf" srcId="{7B39E08A-02F4-4DA2-B3E0-5DEDE680B1D0}" destId="{57E4E078-1025-43D5-B3CB-6E189A87F4BD}" srcOrd="14" destOrd="0" presId="urn:microsoft.com/office/officeart/2005/8/layout/list1"/>
    <dgm:cxn modelId="{133A0BCB-B633-4615-ADD6-1299313E0F51}" type="presParOf" srcId="{7B39E08A-02F4-4DA2-B3E0-5DEDE680B1D0}" destId="{D621F132-FCF0-4B9A-84E2-D7B74C5D0F06}" srcOrd="15" destOrd="0" presId="urn:microsoft.com/office/officeart/2005/8/layout/list1"/>
    <dgm:cxn modelId="{C470B93C-F1E3-495F-8ACC-77C1D70397C1}" type="presParOf" srcId="{7B39E08A-02F4-4DA2-B3E0-5DEDE680B1D0}" destId="{530B81C1-072C-476D-A102-FAD509B7DE64}" srcOrd="16" destOrd="0" presId="urn:microsoft.com/office/officeart/2005/8/layout/list1"/>
    <dgm:cxn modelId="{CCBF9874-73B0-425C-8C2B-C973D9B7A83B}" type="presParOf" srcId="{530B81C1-072C-476D-A102-FAD509B7DE64}" destId="{63E177ED-598A-4131-9E25-31F28ED53428}" srcOrd="0" destOrd="0" presId="urn:microsoft.com/office/officeart/2005/8/layout/list1"/>
    <dgm:cxn modelId="{95226301-85CD-4ED3-B40B-9111C3098476}" type="presParOf" srcId="{530B81C1-072C-476D-A102-FAD509B7DE64}" destId="{2E6ECB29-B75D-4F3A-A940-405A94201529}" srcOrd="1" destOrd="0" presId="urn:microsoft.com/office/officeart/2005/8/layout/list1"/>
    <dgm:cxn modelId="{AA7DF12C-5749-43AA-B3C8-671075E2CBED}" type="presParOf" srcId="{7B39E08A-02F4-4DA2-B3E0-5DEDE680B1D0}" destId="{94DA65C8-A09F-42CA-9099-194750E1E005}" srcOrd="17" destOrd="0" presId="urn:microsoft.com/office/officeart/2005/8/layout/list1"/>
    <dgm:cxn modelId="{081D73B8-B43B-4ADA-B46F-7F95CFD275B0}" type="presParOf" srcId="{7B39E08A-02F4-4DA2-B3E0-5DEDE680B1D0}" destId="{7BE4792C-8960-47F9-B94E-35E5F67B5D7A}" srcOrd="18" destOrd="0" presId="urn:microsoft.com/office/officeart/2005/8/layout/list1"/>
    <dgm:cxn modelId="{26BA4572-AFB0-4277-BDFF-3C3CC40A31D0}" type="presParOf" srcId="{7B39E08A-02F4-4DA2-B3E0-5DEDE680B1D0}" destId="{F922C8FB-39E6-4794-AC64-5BC8B4A8FA5E}" srcOrd="19" destOrd="0" presId="urn:microsoft.com/office/officeart/2005/8/layout/list1"/>
    <dgm:cxn modelId="{7DF35C1B-681B-49D6-807A-FE0618450476}" type="presParOf" srcId="{7B39E08A-02F4-4DA2-B3E0-5DEDE680B1D0}" destId="{7BBF885A-5A03-451C-818D-6929A52549E6}" srcOrd="20" destOrd="0" presId="urn:microsoft.com/office/officeart/2005/8/layout/list1"/>
    <dgm:cxn modelId="{C310E457-CE08-4EE9-A522-A7089AC674F7}" type="presParOf" srcId="{7BBF885A-5A03-451C-818D-6929A52549E6}" destId="{2DABD1E4-1598-4C45-9A97-F39B3477AFD2}" srcOrd="0" destOrd="0" presId="urn:microsoft.com/office/officeart/2005/8/layout/list1"/>
    <dgm:cxn modelId="{BB923797-CFF9-4A86-97BC-209691E23533}" type="presParOf" srcId="{7BBF885A-5A03-451C-818D-6929A52549E6}" destId="{1F7D7FCF-5319-4EB7-85ED-8E961D22C40E}" srcOrd="1" destOrd="0" presId="urn:microsoft.com/office/officeart/2005/8/layout/list1"/>
    <dgm:cxn modelId="{63658D88-77A3-4B4C-8E09-A7FEFBF517F1}" type="presParOf" srcId="{7B39E08A-02F4-4DA2-B3E0-5DEDE680B1D0}" destId="{448CB296-F9F9-4178-B720-C29B3473F828}" srcOrd="21" destOrd="0" presId="urn:microsoft.com/office/officeart/2005/8/layout/list1"/>
    <dgm:cxn modelId="{6C34F4B6-751E-46C6-A13D-C4645B74DDFD}" type="presParOf" srcId="{7B39E08A-02F4-4DA2-B3E0-5DEDE680B1D0}" destId="{1D626AD5-66A3-44FD-87E0-25FDD6152DCF}" srcOrd="2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6E54EB-5C1C-446A-B44D-C1DE40F8D9F0}" type="doc">
      <dgm:prSet loTypeId="urn:microsoft.com/office/officeart/2005/8/layout/chevron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2157DA2-9D41-4668-96ED-7D67ECC8C2C6}">
      <dgm:prSet phldrT="[Текст]"/>
      <dgm:spPr/>
      <dgm:t>
        <a:bodyPr/>
        <a:lstStyle/>
        <a:p>
          <a:r>
            <a:rPr lang="ru-RU" dirty="0" smtClean="0"/>
            <a:t>1 этап</a:t>
          </a:r>
          <a:endParaRPr lang="ru-RU" dirty="0"/>
        </a:p>
      </dgm:t>
    </dgm:pt>
    <dgm:pt modelId="{DA7B90C6-9995-4260-B3F6-081C013EB3E7}" type="parTrans" cxnId="{ECC16099-7F0B-484E-B4E3-0916267DF894}">
      <dgm:prSet/>
      <dgm:spPr/>
      <dgm:t>
        <a:bodyPr/>
        <a:lstStyle/>
        <a:p>
          <a:endParaRPr lang="ru-RU"/>
        </a:p>
      </dgm:t>
    </dgm:pt>
    <dgm:pt modelId="{16E32A7F-0D81-4616-818D-8F86DF9CED33}" type="sibTrans" cxnId="{ECC16099-7F0B-484E-B4E3-0916267DF894}">
      <dgm:prSet/>
      <dgm:spPr/>
      <dgm:t>
        <a:bodyPr/>
        <a:lstStyle/>
        <a:p>
          <a:endParaRPr lang="ru-RU"/>
        </a:p>
      </dgm:t>
    </dgm:pt>
    <dgm:pt modelId="{A34A3A5B-4C9C-43F1-9B13-7E8A009B96E9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Беседа с детьми «Тайны мультипликации» </a:t>
          </a:r>
          <a:endParaRPr lang="ru-RU" b="1" dirty="0">
            <a:latin typeface="Cambria" pitchFamily="18" charset="0"/>
          </a:endParaRPr>
        </a:p>
      </dgm:t>
    </dgm:pt>
    <dgm:pt modelId="{6CC22B37-0045-4DE5-8F8E-9C51644390D6}" type="parTrans" cxnId="{D1CEA8B3-B52E-43B9-AF6A-EFF8880E8F24}">
      <dgm:prSet/>
      <dgm:spPr/>
      <dgm:t>
        <a:bodyPr/>
        <a:lstStyle/>
        <a:p>
          <a:endParaRPr lang="ru-RU"/>
        </a:p>
      </dgm:t>
    </dgm:pt>
    <dgm:pt modelId="{0504B2A1-BDD1-4505-A0DF-5B82B60277F4}" type="sibTrans" cxnId="{D1CEA8B3-B52E-43B9-AF6A-EFF8880E8F24}">
      <dgm:prSet/>
      <dgm:spPr/>
      <dgm:t>
        <a:bodyPr/>
        <a:lstStyle/>
        <a:p>
          <a:endParaRPr lang="ru-RU"/>
        </a:p>
      </dgm:t>
    </dgm:pt>
    <dgm:pt modelId="{CD8C6DE3-3C95-4F98-9311-6B75335451FB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Знакомство детей с разными видами мультипликации</a:t>
          </a:r>
          <a:r>
            <a:rPr lang="ru-RU" b="1" dirty="0" smtClean="0"/>
            <a:t> </a:t>
          </a:r>
          <a:endParaRPr lang="ru-RU" b="1" dirty="0"/>
        </a:p>
      </dgm:t>
    </dgm:pt>
    <dgm:pt modelId="{9F0489CE-C6FA-4CC6-BBA8-A33C32A42B3C}" type="parTrans" cxnId="{8153548E-461D-4A73-8AFE-EBF7CF00C68E}">
      <dgm:prSet/>
      <dgm:spPr/>
      <dgm:t>
        <a:bodyPr/>
        <a:lstStyle/>
        <a:p>
          <a:endParaRPr lang="ru-RU"/>
        </a:p>
      </dgm:t>
    </dgm:pt>
    <dgm:pt modelId="{650B7B90-295A-4764-8495-6C57FAEE8520}" type="sibTrans" cxnId="{8153548E-461D-4A73-8AFE-EBF7CF00C68E}">
      <dgm:prSet/>
      <dgm:spPr/>
      <dgm:t>
        <a:bodyPr/>
        <a:lstStyle/>
        <a:p>
          <a:endParaRPr lang="ru-RU"/>
        </a:p>
      </dgm:t>
    </dgm:pt>
    <dgm:pt modelId="{F25073B4-0062-4443-8EC8-A041B33D9915}">
      <dgm:prSet phldrT="[Текст]"/>
      <dgm:spPr/>
      <dgm:t>
        <a:bodyPr/>
        <a:lstStyle/>
        <a:p>
          <a:r>
            <a:rPr lang="ru-RU" dirty="0" smtClean="0"/>
            <a:t>2 этап</a:t>
          </a:r>
          <a:endParaRPr lang="ru-RU" dirty="0"/>
        </a:p>
      </dgm:t>
    </dgm:pt>
    <dgm:pt modelId="{085C2982-3B48-467A-8230-A73F6863808E}" type="parTrans" cxnId="{230AECD4-0D5C-422A-9B11-E691FDFEC8E0}">
      <dgm:prSet/>
      <dgm:spPr/>
      <dgm:t>
        <a:bodyPr/>
        <a:lstStyle/>
        <a:p>
          <a:endParaRPr lang="ru-RU"/>
        </a:p>
      </dgm:t>
    </dgm:pt>
    <dgm:pt modelId="{15AAD20D-89E5-442E-8E3E-0C65F7591A20}" type="sibTrans" cxnId="{230AECD4-0D5C-422A-9B11-E691FDFEC8E0}">
      <dgm:prSet/>
      <dgm:spPr/>
      <dgm:t>
        <a:bodyPr/>
        <a:lstStyle/>
        <a:p>
          <a:endParaRPr lang="ru-RU"/>
        </a:p>
      </dgm:t>
    </dgm:pt>
    <dgm:pt modelId="{8F89A844-0DB7-47E4-AC3E-24564017C2E8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Подбор речевого или музыкального материала для создания мультфильмов </a:t>
          </a:r>
          <a:endParaRPr lang="ru-RU" b="1" dirty="0">
            <a:latin typeface="Cambria" pitchFamily="18" charset="0"/>
          </a:endParaRPr>
        </a:p>
      </dgm:t>
    </dgm:pt>
    <dgm:pt modelId="{EE099565-FA97-4647-90C1-1609222165EC}" type="parTrans" cxnId="{A463079B-61A1-4654-8928-8BEFC0513C19}">
      <dgm:prSet/>
      <dgm:spPr/>
      <dgm:t>
        <a:bodyPr/>
        <a:lstStyle/>
        <a:p>
          <a:endParaRPr lang="ru-RU"/>
        </a:p>
      </dgm:t>
    </dgm:pt>
    <dgm:pt modelId="{3FE9EBB5-7BE5-4B65-B627-24330F43B584}" type="sibTrans" cxnId="{A463079B-61A1-4654-8928-8BEFC0513C19}">
      <dgm:prSet/>
      <dgm:spPr/>
      <dgm:t>
        <a:bodyPr/>
        <a:lstStyle/>
        <a:p>
          <a:endParaRPr lang="ru-RU"/>
        </a:p>
      </dgm:t>
    </dgm:pt>
    <dgm:pt modelId="{151BBA33-0587-435B-AEED-39FDBB2DE26C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Изготовление персонажей и декораций к мультфильмам </a:t>
          </a:r>
          <a:endParaRPr lang="ru-RU" b="1" dirty="0">
            <a:latin typeface="Cambria" pitchFamily="18" charset="0"/>
          </a:endParaRPr>
        </a:p>
      </dgm:t>
    </dgm:pt>
    <dgm:pt modelId="{D4EA29EE-D536-42E2-813B-65055C6C9662}" type="parTrans" cxnId="{65CFDB43-AF15-413E-A8C9-2E1F1E3285CD}">
      <dgm:prSet/>
      <dgm:spPr/>
      <dgm:t>
        <a:bodyPr/>
        <a:lstStyle/>
        <a:p>
          <a:endParaRPr lang="ru-RU"/>
        </a:p>
      </dgm:t>
    </dgm:pt>
    <dgm:pt modelId="{826DFB94-07A4-405C-BC97-4E8880AAB2AE}" type="sibTrans" cxnId="{65CFDB43-AF15-413E-A8C9-2E1F1E3285CD}">
      <dgm:prSet/>
      <dgm:spPr/>
      <dgm:t>
        <a:bodyPr/>
        <a:lstStyle/>
        <a:p>
          <a:endParaRPr lang="ru-RU"/>
        </a:p>
      </dgm:t>
    </dgm:pt>
    <dgm:pt modelId="{6D523A49-78E4-4958-BA8E-3F93570D1128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Монтаж мультфильмов</a:t>
          </a:r>
          <a:r>
            <a:rPr lang="ru-RU" dirty="0" smtClean="0"/>
            <a:t> </a:t>
          </a:r>
          <a:endParaRPr lang="ru-RU" dirty="0"/>
        </a:p>
      </dgm:t>
    </dgm:pt>
    <dgm:pt modelId="{6433757B-DAB3-4AA3-9AF8-D3A7BD02BE8A}" type="parTrans" cxnId="{DB7C3E08-320E-42A6-BAE0-D1C66DB86DD0}">
      <dgm:prSet/>
      <dgm:spPr/>
      <dgm:t>
        <a:bodyPr/>
        <a:lstStyle/>
        <a:p>
          <a:endParaRPr lang="ru-RU"/>
        </a:p>
      </dgm:t>
    </dgm:pt>
    <dgm:pt modelId="{471D6527-C6F9-4D4C-B854-5F15481C2060}" type="sibTrans" cxnId="{DB7C3E08-320E-42A6-BAE0-D1C66DB86DD0}">
      <dgm:prSet/>
      <dgm:spPr/>
      <dgm:t>
        <a:bodyPr/>
        <a:lstStyle/>
        <a:p>
          <a:endParaRPr lang="ru-RU"/>
        </a:p>
      </dgm:t>
    </dgm:pt>
    <dgm:pt modelId="{83101C8D-289B-43AD-86C0-66B2E07B662D}">
      <dgm:prSet phldrT="[Текст]"/>
      <dgm:spPr/>
      <dgm:t>
        <a:bodyPr/>
        <a:lstStyle/>
        <a:p>
          <a:r>
            <a:rPr lang="ru-RU" b="1" dirty="0" err="1" smtClean="0">
              <a:latin typeface="Cambria" pitchFamily="18" charset="0"/>
            </a:rPr>
            <a:t>Покадровая</a:t>
          </a:r>
          <a:r>
            <a:rPr lang="ru-RU" b="1" dirty="0" smtClean="0">
              <a:latin typeface="Cambria" pitchFamily="18" charset="0"/>
            </a:rPr>
            <a:t> съемка </a:t>
          </a:r>
          <a:endParaRPr lang="ru-RU" b="1" dirty="0">
            <a:latin typeface="Cambria" pitchFamily="18" charset="0"/>
          </a:endParaRPr>
        </a:p>
      </dgm:t>
    </dgm:pt>
    <dgm:pt modelId="{E69558E9-BA07-4FAA-9941-1AC864BE0282}" type="parTrans" cxnId="{CA79416F-1874-4099-A0B2-B9E7BDBC1934}">
      <dgm:prSet/>
      <dgm:spPr/>
      <dgm:t>
        <a:bodyPr/>
        <a:lstStyle/>
        <a:p>
          <a:endParaRPr lang="ru-RU"/>
        </a:p>
      </dgm:t>
    </dgm:pt>
    <dgm:pt modelId="{9628B731-C5B0-480C-B848-13341C63813D}" type="sibTrans" cxnId="{CA79416F-1874-4099-A0B2-B9E7BDBC1934}">
      <dgm:prSet/>
      <dgm:spPr/>
      <dgm:t>
        <a:bodyPr/>
        <a:lstStyle/>
        <a:p>
          <a:endParaRPr lang="ru-RU"/>
        </a:p>
      </dgm:t>
    </dgm:pt>
    <dgm:pt modelId="{E9485730-42B6-45D2-AE20-64621A7C40AA}">
      <dgm:prSet phldrT="[Текст]"/>
      <dgm:spPr/>
      <dgm:t>
        <a:bodyPr/>
        <a:lstStyle/>
        <a:p>
          <a:r>
            <a:rPr lang="ru-RU" b="1" dirty="0" smtClean="0">
              <a:latin typeface="Cambria" pitchFamily="18" charset="0"/>
            </a:rPr>
            <a:t>Озвучивание мультфильмов </a:t>
          </a:r>
          <a:endParaRPr lang="ru-RU" b="1" dirty="0">
            <a:latin typeface="Cambria" pitchFamily="18" charset="0"/>
          </a:endParaRPr>
        </a:p>
      </dgm:t>
    </dgm:pt>
    <dgm:pt modelId="{5F8AA8AD-A91D-4BDB-845F-3A066C4F515D}" type="parTrans" cxnId="{2CC9E11A-1E0A-485E-A792-E938E133180E}">
      <dgm:prSet/>
      <dgm:spPr/>
      <dgm:t>
        <a:bodyPr/>
        <a:lstStyle/>
        <a:p>
          <a:endParaRPr lang="ru-RU"/>
        </a:p>
      </dgm:t>
    </dgm:pt>
    <dgm:pt modelId="{2A3A80F8-37D2-4436-B566-B9260647677F}" type="sibTrans" cxnId="{2CC9E11A-1E0A-485E-A792-E938E133180E}">
      <dgm:prSet/>
      <dgm:spPr/>
      <dgm:t>
        <a:bodyPr/>
        <a:lstStyle/>
        <a:p>
          <a:endParaRPr lang="ru-RU"/>
        </a:p>
      </dgm:t>
    </dgm:pt>
    <dgm:pt modelId="{9A60FA69-DE29-48DE-9D8B-EE0AC98B49B3}" type="pres">
      <dgm:prSet presAssocID="{D76E54EB-5C1C-446A-B44D-C1DE40F8D9F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8A5465-9941-4986-9F90-CF7E7055DE3A}" type="pres">
      <dgm:prSet presAssocID="{62157DA2-9D41-4668-96ED-7D67ECC8C2C6}" presName="composite" presStyleCnt="0"/>
      <dgm:spPr/>
    </dgm:pt>
    <dgm:pt modelId="{1B05AA9F-FBB2-441E-91A2-B81B23B7DECA}" type="pres">
      <dgm:prSet presAssocID="{62157DA2-9D41-4668-96ED-7D67ECC8C2C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A2DE8-6BD8-4211-A44E-E43EE7CF87F4}" type="pres">
      <dgm:prSet presAssocID="{62157DA2-9D41-4668-96ED-7D67ECC8C2C6}" presName="descendantText" presStyleLbl="alignAcc1" presStyleIdx="0" presStyleCnt="2" custScaleX="86566" custLinFactNeighborX="-2037" custLinFactNeighborY="6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9D59D-AFE7-4F6A-AC78-5198CA08108E}" type="pres">
      <dgm:prSet presAssocID="{16E32A7F-0D81-4616-818D-8F86DF9CED33}" presName="sp" presStyleCnt="0"/>
      <dgm:spPr/>
    </dgm:pt>
    <dgm:pt modelId="{1009104E-A72A-4336-8C45-FA86BE814BBA}" type="pres">
      <dgm:prSet presAssocID="{F25073B4-0062-4443-8EC8-A041B33D9915}" presName="composite" presStyleCnt="0"/>
      <dgm:spPr/>
    </dgm:pt>
    <dgm:pt modelId="{0CAD44F7-CE43-40B2-AB9E-9987991D1F3E}" type="pres">
      <dgm:prSet presAssocID="{F25073B4-0062-4443-8EC8-A041B33D9915}" presName="parentText" presStyleLbl="alignNode1" presStyleIdx="1" presStyleCnt="2" custLinFactNeighborY="4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2EE39-80B4-4E9F-B11C-96770A46FF9F}" type="pres">
      <dgm:prSet presAssocID="{F25073B4-0062-4443-8EC8-A041B33D9915}" presName="descendantText" presStyleLbl="alignAcc1" presStyleIdx="1" presStyleCnt="2" custScaleX="90939" custScaleY="215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AF9125-A05D-4C78-AD5E-47EDFDE90C84}" type="presOf" srcId="{8F89A844-0DB7-47E4-AC3E-24564017C2E8}" destId="{8C02EE39-80B4-4E9F-B11C-96770A46FF9F}" srcOrd="0" destOrd="0" presId="urn:microsoft.com/office/officeart/2005/8/layout/chevron2"/>
    <dgm:cxn modelId="{B15C65A3-6E18-4D5C-910F-2E37166BB949}" type="presOf" srcId="{6D523A49-78E4-4958-BA8E-3F93570D1128}" destId="{8C02EE39-80B4-4E9F-B11C-96770A46FF9F}" srcOrd="0" destOrd="4" presId="urn:microsoft.com/office/officeart/2005/8/layout/chevron2"/>
    <dgm:cxn modelId="{529DDE7D-6FCA-4510-B3CF-F87E1A37A7FD}" type="presOf" srcId="{F25073B4-0062-4443-8EC8-A041B33D9915}" destId="{0CAD44F7-CE43-40B2-AB9E-9987991D1F3E}" srcOrd="0" destOrd="0" presId="urn:microsoft.com/office/officeart/2005/8/layout/chevron2"/>
    <dgm:cxn modelId="{6FC549B9-7AFF-4789-B7C1-9BBEBD56BA54}" type="presOf" srcId="{151BBA33-0587-435B-AEED-39FDBB2DE26C}" destId="{8C02EE39-80B4-4E9F-B11C-96770A46FF9F}" srcOrd="0" destOrd="1" presId="urn:microsoft.com/office/officeart/2005/8/layout/chevron2"/>
    <dgm:cxn modelId="{68E60C43-581B-4DE8-AB83-85A14FCB62A7}" type="presOf" srcId="{A34A3A5B-4C9C-43F1-9B13-7E8A009B96E9}" destId="{AA0A2DE8-6BD8-4211-A44E-E43EE7CF87F4}" srcOrd="0" destOrd="0" presId="urn:microsoft.com/office/officeart/2005/8/layout/chevron2"/>
    <dgm:cxn modelId="{DB7C3E08-320E-42A6-BAE0-D1C66DB86DD0}" srcId="{F25073B4-0062-4443-8EC8-A041B33D9915}" destId="{6D523A49-78E4-4958-BA8E-3F93570D1128}" srcOrd="4" destOrd="0" parTransId="{6433757B-DAB3-4AA3-9AF8-D3A7BD02BE8A}" sibTransId="{471D6527-C6F9-4D4C-B854-5F15481C2060}"/>
    <dgm:cxn modelId="{65CFDB43-AF15-413E-A8C9-2E1F1E3285CD}" srcId="{F25073B4-0062-4443-8EC8-A041B33D9915}" destId="{151BBA33-0587-435B-AEED-39FDBB2DE26C}" srcOrd="1" destOrd="0" parTransId="{D4EA29EE-D536-42E2-813B-65055C6C9662}" sibTransId="{826DFB94-07A4-405C-BC97-4E8880AAB2AE}"/>
    <dgm:cxn modelId="{D1CEA8B3-B52E-43B9-AF6A-EFF8880E8F24}" srcId="{62157DA2-9D41-4668-96ED-7D67ECC8C2C6}" destId="{A34A3A5B-4C9C-43F1-9B13-7E8A009B96E9}" srcOrd="0" destOrd="0" parTransId="{6CC22B37-0045-4DE5-8F8E-9C51644390D6}" sibTransId="{0504B2A1-BDD1-4505-A0DF-5B82B60277F4}"/>
    <dgm:cxn modelId="{CA79416F-1874-4099-A0B2-B9E7BDBC1934}" srcId="{F25073B4-0062-4443-8EC8-A041B33D9915}" destId="{83101C8D-289B-43AD-86C0-66B2E07B662D}" srcOrd="2" destOrd="0" parTransId="{E69558E9-BA07-4FAA-9941-1AC864BE0282}" sibTransId="{9628B731-C5B0-480C-B848-13341C63813D}"/>
    <dgm:cxn modelId="{24761EDB-8788-40BF-8D73-B6B0CAF7BAA8}" type="presOf" srcId="{62157DA2-9D41-4668-96ED-7D67ECC8C2C6}" destId="{1B05AA9F-FBB2-441E-91A2-B81B23B7DECA}" srcOrd="0" destOrd="0" presId="urn:microsoft.com/office/officeart/2005/8/layout/chevron2"/>
    <dgm:cxn modelId="{C0817044-4503-410D-BA8B-B20F383D51BC}" type="presOf" srcId="{CD8C6DE3-3C95-4F98-9311-6B75335451FB}" destId="{AA0A2DE8-6BD8-4211-A44E-E43EE7CF87F4}" srcOrd="0" destOrd="1" presId="urn:microsoft.com/office/officeart/2005/8/layout/chevron2"/>
    <dgm:cxn modelId="{40EF0E0A-F57E-4532-A136-B3A786F8FCA0}" type="presOf" srcId="{D76E54EB-5C1C-446A-B44D-C1DE40F8D9F0}" destId="{9A60FA69-DE29-48DE-9D8B-EE0AC98B49B3}" srcOrd="0" destOrd="0" presId="urn:microsoft.com/office/officeart/2005/8/layout/chevron2"/>
    <dgm:cxn modelId="{0954E2D2-05D8-45AC-91E1-4699BAD9F301}" type="presOf" srcId="{83101C8D-289B-43AD-86C0-66B2E07B662D}" destId="{8C02EE39-80B4-4E9F-B11C-96770A46FF9F}" srcOrd="0" destOrd="2" presId="urn:microsoft.com/office/officeart/2005/8/layout/chevron2"/>
    <dgm:cxn modelId="{8153548E-461D-4A73-8AFE-EBF7CF00C68E}" srcId="{62157DA2-9D41-4668-96ED-7D67ECC8C2C6}" destId="{CD8C6DE3-3C95-4F98-9311-6B75335451FB}" srcOrd="1" destOrd="0" parTransId="{9F0489CE-C6FA-4CC6-BBA8-A33C32A42B3C}" sibTransId="{650B7B90-295A-4764-8495-6C57FAEE8520}"/>
    <dgm:cxn modelId="{BBD23238-CCA2-4E75-A8CB-5E92E1DC6245}" type="presOf" srcId="{E9485730-42B6-45D2-AE20-64621A7C40AA}" destId="{8C02EE39-80B4-4E9F-B11C-96770A46FF9F}" srcOrd="0" destOrd="3" presId="urn:microsoft.com/office/officeart/2005/8/layout/chevron2"/>
    <dgm:cxn modelId="{230AECD4-0D5C-422A-9B11-E691FDFEC8E0}" srcId="{D76E54EB-5C1C-446A-B44D-C1DE40F8D9F0}" destId="{F25073B4-0062-4443-8EC8-A041B33D9915}" srcOrd="1" destOrd="0" parTransId="{085C2982-3B48-467A-8230-A73F6863808E}" sibTransId="{15AAD20D-89E5-442E-8E3E-0C65F7591A20}"/>
    <dgm:cxn modelId="{2CC9E11A-1E0A-485E-A792-E938E133180E}" srcId="{F25073B4-0062-4443-8EC8-A041B33D9915}" destId="{E9485730-42B6-45D2-AE20-64621A7C40AA}" srcOrd="3" destOrd="0" parTransId="{5F8AA8AD-A91D-4BDB-845F-3A066C4F515D}" sibTransId="{2A3A80F8-37D2-4436-B566-B9260647677F}"/>
    <dgm:cxn modelId="{A463079B-61A1-4654-8928-8BEFC0513C19}" srcId="{F25073B4-0062-4443-8EC8-A041B33D9915}" destId="{8F89A844-0DB7-47E4-AC3E-24564017C2E8}" srcOrd="0" destOrd="0" parTransId="{EE099565-FA97-4647-90C1-1609222165EC}" sibTransId="{3FE9EBB5-7BE5-4B65-B627-24330F43B584}"/>
    <dgm:cxn modelId="{ECC16099-7F0B-484E-B4E3-0916267DF894}" srcId="{D76E54EB-5C1C-446A-B44D-C1DE40F8D9F0}" destId="{62157DA2-9D41-4668-96ED-7D67ECC8C2C6}" srcOrd="0" destOrd="0" parTransId="{DA7B90C6-9995-4260-B3F6-081C013EB3E7}" sibTransId="{16E32A7F-0D81-4616-818D-8F86DF9CED33}"/>
    <dgm:cxn modelId="{C2686693-65A3-4C0E-9D05-727597EA78A3}" type="presParOf" srcId="{9A60FA69-DE29-48DE-9D8B-EE0AC98B49B3}" destId="{818A5465-9941-4986-9F90-CF7E7055DE3A}" srcOrd="0" destOrd="0" presId="urn:microsoft.com/office/officeart/2005/8/layout/chevron2"/>
    <dgm:cxn modelId="{D22FF343-9EA9-4C2A-8310-3B6F0335477B}" type="presParOf" srcId="{818A5465-9941-4986-9F90-CF7E7055DE3A}" destId="{1B05AA9F-FBB2-441E-91A2-B81B23B7DECA}" srcOrd="0" destOrd="0" presId="urn:microsoft.com/office/officeart/2005/8/layout/chevron2"/>
    <dgm:cxn modelId="{645FC8B8-4C22-44F6-AF97-DC73420DA89E}" type="presParOf" srcId="{818A5465-9941-4986-9F90-CF7E7055DE3A}" destId="{AA0A2DE8-6BD8-4211-A44E-E43EE7CF87F4}" srcOrd="1" destOrd="0" presId="urn:microsoft.com/office/officeart/2005/8/layout/chevron2"/>
    <dgm:cxn modelId="{B2B03917-F857-4928-8193-5AFED2C512EF}" type="presParOf" srcId="{9A60FA69-DE29-48DE-9D8B-EE0AC98B49B3}" destId="{7B19D59D-AFE7-4F6A-AC78-5198CA08108E}" srcOrd="1" destOrd="0" presId="urn:microsoft.com/office/officeart/2005/8/layout/chevron2"/>
    <dgm:cxn modelId="{7AADE6FC-0F57-4AC3-93A8-03CD72A0DF9D}" type="presParOf" srcId="{9A60FA69-DE29-48DE-9D8B-EE0AC98B49B3}" destId="{1009104E-A72A-4336-8C45-FA86BE814BBA}" srcOrd="2" destOrd="0" presId="urn:microsoft.com/office/officeart/2005/8/layout/chevron2"/>
    <dgm:cxn modelId="{3EFCBDB5-AB0F-4B43-9208-1FBEBE5C428F}" type="presParOf" srcId="{1009104E-A72A-4336-8C45-FA86BE814BBA}" destId="{0CAD44F7-CE43-40B2-AB9E-9987991D1F3E}" srcOrd="0" destOrd="0" presId="urn:microsoft.com/office/officeart/2005/8/layout/chevron2"/>
    <dgm:cxn modelId="{44433F3E-F5D6-4543-B867-6F2259A79570}" type="presParOf" srcId="{1009104E-A72A-4336-8C45-FA86BE814BBA}" destId="{8C02EE39-80B4-4E9F-B11C-96770A46FF9F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6E54EB-5C1C-446A-B44D-C1DE40F8D9F0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2157DA2-9D41-4668-96ED-7D67ECC8C2C6}">
      <dgm:prSet phldrT="[Текст]"/>
      <dgm:spPr/>
      <dgm:t>
        <a:bodyPr/>
        <a:lstStyle/>
        <a:p>
          <a:r>
            <a:rPr lang="ru-RU" dirty="0" smtClean="0"/>
            <a:t>3 этап</a:t>
          </a:r>
          <a:endParaRPr lang="ru-RU" dirty="0"/>
        </a:p>
      </dgm:t>
    </dgm:pt>
    <dgm:pt modelId="{DA7B90C6-9995-4260-B3F6-081C013EB3E7}" type="parTrans" cxnId="{ECC16099-7F0B-484E-B4E3-0916267DF894}">
      <dgm:prSet/>
      <dgm:spPr/>
      <dgm:t>
        <a:bodyPr/>
        <a:lstStyle/>
        <a:p>
          <a:endParaRPr lang="ru-RU"/>
        </a:p>
      </dgm:t>
    </dgm:pt>
    <dgm:pt modelId="{16E32A7F-0D81-4616-818D-8F86DF9CED33}" type="sibTrans" cxnId="{ECC16099-7F0B-484E-B4E3-0916267DF894}">
      <dgm:prSet/>
      <dgm:spPr/>
      <dgm:t>
        <a:bodyPr/>
        <a:lstStyle/>
        <a:p>
          <a:endParaRPr lang="ru-RU"/>
        </a:p>
      </dgm:t>
    </dgm:pt>
    <dgm:pt modelId="{A34A3A5B-4C9C-43F1-9B13-7E8A009B96E9}">
      <dgm:prSet phldrT="[Текст]"/>
      <dgm:spPr/>
      <dgm:t>
        <a:bodyPr/>
        <a:lstStyle/>
        <a:p>
          <a:endParaRPr lang="ru-RU" sz="3000" b="1" dirty="0">
            <a:latin typeface="Cambria" pitchFamily="18" charset="0"/>
          </a:endParaRPr>
        </a:p>
      </dgm:t>
    </dgm:pt>
    <dgm:pt modelId="{6CC22B37-0045-4DE5-8F8E-9C51644390D6}" type="parTrans" cxnId="{D1CEA8B3-B52E-43B9-AF6A-EFF8880E8F24}">
      <dgm:prSet/>
      <dgm:spPr/>
      <dgm:t>
        <a:bodyPr/>
        <a:lstStyle/>
        <a:p>
          <a:endParaRPr lang="ru-RU"/>
        </a:p>
      </dgm:t>
    </dgm:pt>
    <dgm:pt modelId="{0504B2A1-BDD1-4505-A0DF-5B82B60277F4}" type="sibTrans" cxnId="{D1CEA8B3-B52E-43B9-AF6A-EFF8880E8F24}">
      <dgm:prSet/>
      <dgm:spPr/>
      <dgm:t>
        <a:bodyPr/>
        <a:lstStyle/>
        <a:p>
          <a:endParaRPr lang="ru-RU"/>
        </a:p>
      </dgm:t>
    </dgm:pt>
    <dgm:pt modelId="{1EDB8EDC-8D99-42FA-85E2-D3E141FFD79A}">
      <dgm:prSet custT="1"/>
      <dgm:spPr/>
      <dgm:t>
        <a:bodyPr/>
        <a:lstStyle/>
        <a:p>
          <a:r>
            <a:rPr lang="ru-RU" sz="2400" b="1" dirty="0" smtClean="0">
              <a:latin typeface="Cambria" pitchFamily="18" charset="0"/>
            </a:rPr>
            <a:t>Анализ результативности </a:t>
          </a:r>
          <a:endParaRPr lang="ru-RU" sz="2400" b="1" dirty="0">
            <a:latin typeface="Cambria" pitchFamily="18" charset="0"/>
          </a:endParaRPr>
        </a:p>
      </dgm:t>
    </dgm:pt>
    <dgm:pt modelId="{36AD9EF3-128D-46E9-9098-09A13EF6547E}" type="parTrans" cxnId="{4AF9D973-B38B-4139-84C9-F9A77F10450F}">
      <dgm:prSet/>
      <dgm:spPr/>
      <dgm:t>
        <a:bodyPr/>
        <a:lstStyle/>
        <a:p>
          <a:endParaRPr lang="ru-RU"/>
        </a:p>
      </dgm:t>
    </dgm:pt>
    <dgm:pt modelId="{4E0DBD05-67DD-46B0-A397-BE0B6F17EC4D}" type="sibTrans" cxnId="{4AF9D973-B38B-4139-84C9-F9A77F10450F}">
      <dgm:prSet/>
      <dgm:spPr/>
      <dgm:t>
        <a:bodyPr/>
        <a:lstStyle/>
        <a:p>
          <a:endParaRPr lang="ru-RU"/>
        </a:p>
      </dgm:t>
    </dgm:pt>
    <dgm:pt modelId="{9A60FA69-DE29-48DE-9D8B-EE0AC98B49B3}" type="pres">
      <dgm:prSet presAssocID="{D76E54EB-5C1C-446A-B44D-C1DE40F8D9F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8A5465-9941-4986-9F90-CF7E7055DE3A}" type="pres">
      <dgm:prSet presAssocID="{62157DA2-9D41-4668-96ED-7D67ECC8C2C6}" presName="composite" presStyleCnt="0"/>
      <dgm:spPr/>
    </dgm:pt>
    <dgm:pt modelId="{1B05AA9F-FBB2-441E-91A2-B81B23B7DECA}" type="pres">
      <dgm:prSet presAssocID="{62157DA2-9D41-4668-96ED-7D67ECC8C2C6}" presName="parentText" presStyleLbl="alignNode1" presStyleIdx="0" presStyleCnt="1" custLinFactNeighborX="-80789" custLinFactNeighborY="9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A2DE8-6BD8-4211-A44E-E43EE7CF87F4}" type="pres">
      <dgm:prSet presAssocID="{62157DA2-9D41-4668-96ED-7D67ECC8C2C6}" presName="descendantText" presStyleLbl="alignAcc1" presStyleIdx="0" presStyleCnt="1" custScaleX="74371" custScaleY="100000" custLinFactNeighborX="-17340" custLinFactNeighborY="1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407FEC-D390-4731-BCC1-8F9A8740D1EB}" type="presOf" srcId="{A34A3A5B-4C9C-43F1-9B13-7E8A009B96E9}" destId="{AA0A2DE8-6BD8-4211-A44E-E43EE7CF87F4}" srcOrd="0" destOrd="0" presId="urn:microsoft.com/office/officeart/2005/8/layout/chevron2"/>
    <dgm:cxn modelId="{DED1B071-25EB-4FAA-90E4-7381457B55D1}" type="presOf" srcId="{D76E54EB-5C1C-446A-B44D-C1DE40F8D9F0}" destId="{9A60FA69-DE29-48DE-9D8B-EE0AC98B49B3}" srcOrd="0" destOrd="0" presId="urn:microsoft.com/office/officeart/2005/8/layout/chevron2"/>
    <dgm:cxn modelId="{7C2F1F09-4175-4707-B85A-18F984FFC1EE}" type="presOf" srcId="{1EDB8EDC-8D99-42FA-85E2-D3E141FFD79A}" destId="{AA0A2DE8-6BD8-4211-A44E-E43EE7CF87F4}" srcOrd="0" destOrd="1" presId="urn:microsoft.com/office/officeart/2005/8/layout/chevron2"/>
    <dgm:cxn modelId="{4AF9D973-B38B-4139-84C9-F9A77F10450F}" srcId="{62157DA2-9D41-4668-96ED-7D67ECC8C2C6}" destId="{1EDB8EDC-8D99-42FA-85E2-D3E141FFD79A}" srcOrd="1" destOrd="0" parTransId="{36AD9EF3-128D-46E9-9098-09A13EF6547E}" sibTransId="{4E0DBD05-67DD-46B0-A397-BE0B6F17EC4D}"/>
    <dgm:cxn modelId="{D1CEA8B3-B52E-43B9-AF6A-EFF8880E8F24}" srcId="{62157DA2-9D41-4668-96ED-7D67ECC8C2C6}" destId="{A34A3A5B-4C9C-43F1-9B13-7E8A009B96E9}" srcOrd="0" destOrd="0" parTransId="{6CC22B37-0045-4DE5-8F8E-9C51644390D6}" sibTransId="{0504B2A1-BDD1-4505-A0DF-5B82B60277F4}"/>
    <dgm:cxn modelId="{ECC16099-7F0B-484E-B4E3-0916267DF894}" srcId="{D76E54EB-5C1C-446A-B44D-C1DE40F8D9F0}" destId="{62157DA2-9D41-4668-96ED-7D67ECC8C2C6}" srcOrd="0" destOrd="0" parTransId="{DA7B90C6-9995-4260-B3F6-081C013EB3E7}" sibTransId="{16E32A7F-0D81-4616-818D-8F86DF9CED33}"/>
    <dgm:cxn modelId="{1D35C19D-6DCE-46FD-8244-8104B4B8A305}" type="presOf" srcId="{62157DA2-9D41-4668-96ED-7D67ECC8C2C6}" destId="{1B05AA9F-FBB2-441E-91A2-B81B23B7DECA}" srcOrd="0" destOrd="0" presId="urn:microsoft.com/office/officeart/2005/8/layout/chevron2"/>
    <dgm:cxn modelId="{A43FCD58-1CB4-4BFB-A793-6E21C96A136E}" type="presParOf" srcId="{9A60FA69-DE29-48DE-9D8B-EE0AC98B49B3}" destId="{818A5465-9941-4986-9F90-CF7E7055DE3A}" srcOrd="0" destOrd="0" presId="urn:microsoft.com/office/officeart/2005/8/layout/chevron2"/>
    <dgm:cxn modelId="{0751624A-9030-4D53-B4C6-1DFA5F246560}" type="presParOf" srcId="{818A5465-9941-4986-9F90-CF7E7055DE3A}" destId="{1B05AA9F-FBB2-441E-91A2-B81B23B7DECA}" srcOrd="0" destOrd="0" presId="urn:microsoft.com/office/officeart/2005/8/layout/chevron2"/>
    <dgm:cxn modelId="{C596EFB5-7BF3-4970-8C22-4D15B444EEA3}" type="presParOf" srcId="{818A5465-9941-4986-9F90-CF7E7055DE3A}" destId="{AA0A2DE8-6BD8-4211-A44E-E43EE7CF87F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00A0CE-2989-4DC2-B495-CFFCAD2C1F92}" type="doc">
      <dgm:prSet loTypeId="urn:microsoft.com/office/officeart/2005/8/layout/list1" loCatId="list" qsTypeId="urn:microsoft.com/office/officeart/2005/8/quickstyle/3d2#6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B890A62-4C72-41FC-A648-13051A2416A4}">
      <dgm:prSet custT="1"/>
      <dgm:spPr/>
      <dgm:t>
        <a:bodyPr/>
        <a:lstStyle/>
        <a:p>
          <a:r>
            <a:rPr lang="ru-RU" sz="2000" b="1" dirty="0" smtClean="0">
              <a:latin typeface="Cambria" pitchFamily="18" charset="0"/>
            </a:rPr>
            <a:t>Созданы условий для развития ребенка как индивидуальности</a:t>
          </a:r>
          <a:endParaRPr lang="ru-RU" sz="2000" b="1" dirty="0">
            <a:solidFill>
              <a:schemeClr val="bg1"/>
            </a:solidFill>
            <a:latin typeface="Cambria" pitchFamily="18" charset="0"/>
          </a:endParaRPr>
        </a:p>
      </dgm:t>
    </dgm:pt>
    <dgm:pt modelId="{48CC0F6E-D166-4493-9F12-D95334DE3050}" type="parTrans" cxnId="{791DAA57-7727-4438-8BBB-898D9F25BDE1}">
      <dgm:prSet/>
      <dgm:spPr/>
      <dgm:t>
        <a:bodyPr/>
        <a:lstStyle/>
        <a:p>
          <a:endParaRPr lang="ru-RU"/>
        </a:p>
      </dgm:t>
    </dgm:pt>
    <dgm:pt modelId="{DB61B26B-BBB6-454B-BC71-F986C09C98A8}" type="sibTrans" cxnId="{791DAA57-7727-4438-8BBB-898D9F25BDE1}">
      <dgm:prSet/>
      <dgm:spPr/>
      <dgm:t>
        <a:bodyPr/>
        <a:lstStyle/>
        <a:p>
          <a:endParaRPr lang="ru-RU"/>
        </a:p>
      </dgm:t>
    </dgm:pt>
    <dgm:pt modelId="{41E96224-978D-4964-BD71-A6A5523CB7B8}">
      <dgm:prSet phldrT="[Текст]" custT="1"/>
      <dgm:spPr/>
      <dgm:t>
        <a:bodyPr/>
        <a:lstStyle/>
        <a:p>
          <a:r>
            <a:rPr lang="ru-RU" sz="2000" b="1" dirty="0" smtClean="0">
              <a:latin typeface="Cambria" pitchFamily="18" charset="0"/>
            </a:rPr>
            <a:t>Развиты навыки общения и коммуникации (вербальной и невербальной)</a:t>
          </a:r>
          <a:endParaRPr lang="ru-RU" sz="2000" b="1" dirty="0">
            <a:latin typeface="Cambria" pitchFamily="18" charset="0"/>
          </a:endParaRPr>
        </a:p>
      </dgm:t>
    </dgm:pt>
    <dgm:pt modelId="{214271BF-9387-49DE-95B2-1B92D8B3771F}" type="parTrans" cxnId="{8E432256-E1F6-4D57-ACA2-DBC768CED1F3}">
      <dgm:prSet/>
      <dgm:spPr/>
      <dgm:t>
        <a:bodyPr/>
        <a:lstStyle/>
        <a:p>
          <a:endParaRPr lang="ru-RU"/>
        </a:p>
      </dgm:t>
    </dgm:pt>
    <dgm:pt modelId="{01B2C984-C521-409A-8D6B-FC8CD81653C2}" type="sibTrans" cxnId="{8E432256-E1F6-4D57-ACA2-DBC768CED1F3}">
      <dgm:prSet/>
      <dgm:spPr/>
      <dgm:t>
        <a:bodyPr/>
        <a:lstStyle/>
        <a:p>
          <a:endParaRPr lang="ru-RU"/>
        </a:p>
      </dgm:t>
    </dgm:pt>
    <dgm:pt modelId="{75F499E2-7728-4A9E-A692-1CF4F88BB5FD}">
      <dgm:prSet phldrT="[Текст]" custT="1"/>
      <dgm:spPr/>
      <dgm:t>
        <a:bodyPr/>
        <a:lstStyle/>
        <a:p>
          <a:r>
            <a:rPr lang="ru-RU" sz="1600" b="1" dirty="0" smtClean="0">
              <a:latin typeface="Cambria" pitchFamily="18" charset="0"/>
            </a:rPr>
            <a:t>У дошкольников развиваются высшие психические функции (память, внимание, мышление, воображение, восприятие), формируется их устойчивость</a:t>
          </a:r>
          <a:endParaRPr lang="ru-RU" sz="1600" b="1" dirty="0">
            <a:latin typeface="Cambria" pitchFamily="18" charset="0"/>
          </a:endParaRPr>
        </a:p>
      </dgm:t>
    </dgm:pt>
    <dgm:pt modelId="{9F93C58D-D7CA-42A3-856D-FFA45C355689}" type="parTrans" cxnId="{FD3D6F4D-3B13-4E33-A5D8-37AAC8E6E430}">
      <dgm:prSet/>
      <dgm:spPr/>
      <dgm:t>
        <a:bodyPr/>
        <a:lstStyle/>
        <a:p>
          <a:endParaRPr lang="ru-RU"/>
        </a:p>
      </dgm:t>
    </dgm:pt>
    <dgm:pt modelId="{E083C699-4ECE-4CE5-8408-8983A07783EB}" type="sibTrans" cxnId="{FD3D6F4D-3B13-4E33-A5D8-37AAC8E6E430}">
      <dgm:prSet/>
      <dgm:spPr/>
      <dgm:t>
        <a:bodyPr/>
        <a:lstStyle/>
        <a:p>
          <a:endParaRPr lang="ru-RU"/>
        </a:p>
      </dgm:t>
    </dgm:pt>
    <dgm:pt modelId="{E5F37442-FF5D-4C02-8F95-01A3D462AD35}">
      <dgm:prSet custT="1"/>
      <dgm:spPr/>
      <dgm:t>
        <a:bodyPr/>
        <a:lstStyle/>
        <a:p>
          <a:r>
            <a:rPr lang="ru-RU" sz="1600" b="1" dirty="0" smtClean="0">
              <a:latin typeface="Cambria" pitchFamily="18" charset="0"/>
            </a:rPr>
            <a:t>Личностное развитие детей становится гармоничным и проходит своевременно, согласно возрастным рамкам развития</a:t>
          </a:r>
          <a:endParaRPr lang="ru-RU" sz="1600" b="1" dirty="0">
            <a:latin typeface="Cambria" pitchFamily="18" charset="0"/>
          </a:endParaRPr>
        </a:p>
      </dgm:t>
    </dgm:pt>
    <dgm:pt modelId="{FAD8AA23-755F-4781-8C12-FD5482A26E89}" type="parTrans" cxnId="{82095DF9-D3A0-4A59-B0E1-9F6BBE9058A9}">
      <dgm:prSet/>
      <dgm:spPr/>
      <dgm:t>
        <a:bodyPr/>
        <a:lstStyle/>
        <a:p>
          <a:endParaRPr lang="ru-RU"/>
        </a:p>
      </dgm:t>
    </dgm:pt>
    <dgm:pt modelId="{44E05C21-7FA0-4178-B2FC-0E7403962558}" type="sibTrans" cxnId="{82095DF9-D3A0-4A59-B0E1-9F6BBE9058A9}">
      <dgm:prSet/>
      <dgm:spPr/>
      <dgm:t>
        <a:bodyPr/>
        <a:lstStyle/>
        <a:p>
          <a:endParaRPr lang="ru-RU"/>
        </a:p>
      </dgm:t>
    </dgm:pt>
    <dgm:pt modelId="{CBA71894-AA8A-4264-825D-A76839E1E9CA}">
      <dgm:prSet custT="1"/>
      <dgm:spPr/>
      <dgm:t>
        <a:bodyPr/>
        <a:lstStyle/>
        <a:p>
          <a:r>
            <a:rPr lang="ru-RU" sz="2000" b="1" dirty="0" smtClean="0">
              <a:latin typeface="Cambria" pitchFamily="18" charset="0"/>
            </a:rPr>
            <a:t>Дети приобретают навыки мультипликации и анимации</a:t>
          </a:r>
          <a:endParaRPr lang="ru-RU" sz="2000" b="1" dirty="0">
            <a:latin typeface="Cambria" pitchFamily="18" charset="0"/>
          </a:endParaRPr>
        </a:p>
      </dgm:t>
    </dgm:pt>
    <dgm:pt modelId="{AAF4D5D5-48D8-4DA1-AE1A-79191D3EFE1F}" type="parTrans" cxnId="{FD4604E3-6D3F-4316-82A6-2149D69E4A8D}">
      <dgm:prSet/>
      <dgm:spPr/>
      <dgm:t>
        <a:bodyPr/>
        <a:lstStyle/>
        <a:p>
          <a:endParaRPr lang="ru-RU"/>
        </a:p>
      </dgm:t>
    </dgm:pt>
    <dgm:pt modelId="{FAA7E81A-9684-40A7-8D6D-D1CE0FE450EA}" type="sibTrans" cxnId="{FD4604E3-6D3F-4316-82A6-2149D69E4A8D}">
      <dgm:prSet/>
      <dgm:spPr/>
      <dgm:t>
        <a:bodyPr/>
        <a:lstStyle/>
        <a:p>
          <a:endParaRPr lang="ru-RU"/>
        </a:p>
      </dgm:t>
    </dgm:pt>
    <dgm:pt modelId="{7B39E08A-02F4-4DA2-B3E0-5DEDE680B1D0}" type="pres">
      <dgm:prSet presAssocID="{0200A0CE-2989-4DC2-B495-CFFCAD2C1F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17A82D-D654-422E-9B3D-5B06BD9F2C22}" type="pres">
      <dgm:prSet presAssocID="{6B890A62-4C72-41FC-A648-13051A2416A4}" presName="parentLin" presStyleCnt="0"/>
      <dgm:spPr/>
    </dgm:pt>
    <dgm:pt modelId="{5286A484-4EE4-4A83-876B-633D81B8469C}" type="pres">
      <dgm:prSet presAssocID="{6B890A62-4C72-41FC-A648-13051A2416A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DE49EA9-A865-46E1-9D7A-982090142287}" type="pres">
      <dgm:prSet presAssocID="{6B890A62-4C72-41FC-A648-13051A2416A4}" presName="parentText" presStyleLbl="node1" presStyleIdx="0" presStyleCnt="5" custScaleX="106450" custScaleY="1163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990D6-E276-4868-AD73-82BB516A42B9}" type="pres">
      <dgm:prSet presAssocID="{6B890A62-4C72-41FC-A648-13051A2416A4}" presName="negativeSpace" presStyleCnt="0"/>
      <dgm:spPr/>
    </dgm:pt>
    <dgm:pt modelId="{81CDB868-99C9-45D0-98BE-4E449CB5991F}" type="pres">
      <dgm:prSet presAssocID="{6B890A62-4C72-41FC-A648-13051A2416A4}" presName="childText" presStyleLbl="conFgAcc1" presStyleIdx="0" presStyleCnt="5">
        <dgm:presLayoutVars>
          <dgm:bulletEnabled val="1"/>
        </dgm:presLayoutVars>
      </dgm:prSet>
      <dgm:spPr/>
    </dgm:pt>
    <dgm:pt modelId="{37E91ED9-F44E-4881-A74C-01D4CC55338E}" type="pres">
      <dgm:prSet presAssocID="{DB61B26B-BBB6-454B-BC71-F986C09C98A8}" presName="spaceBetweenRectangles" presStyleCnt="0"/>
      <dgm:spPr/>
    </dgm:pt>
    <dgm:pt modelId="{DC76F0A0-F7F6-44DA-A832-7052FCED9A0E}" type="pres">
      <dgm:prSet presAssocID="{E5F37442-FF5D-4C02-8F95-01A3D462AD35}" presName="parentLin" presStyleCnt="0"/>
      <dgm:spPr/>
    </dgm:pt>
    <dgm:pt modelId="{B8874A49-46D0-4948-B0F0-C9EFFF69E7CD}" type="pres">
      <dgm:prSet presAssocID="{E5F37442-FF5D-4C02-8F95-01A3D462AD3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25288AC-CE4F-4851-A16C-C568F9F8B4E4}" type="pres">
      <dgm:prSet presAssocID="{E5F37442-FF5D-4C02-8F95-01A3D462AD35}" presName="parentText" presStyleLbl="node1" presStyleIdx="1" presStyleCnt="5" custScaleX="106450" custScaleY="1254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6AF14-DEFE-4E2E-912F-6038B855D546}" type="pres">
      <dgm:prSet presAssocID="{E5F37442-FF5D-4C02-8F95-01A3D462AD35}" presName="negativeSpace" presStyleCnt="0"/>
      <dgm:spPr/>
    </dgm:pt>
    <dgm:pt modelId="{4C5A5651-5A37-403F-B3FE-7E51F58F0931}" type="pres">
      <dgm:prSet presAssocID="{E5F37442-FF5D-4C02-8F95-01A3D462AD35}" presName="childText" presStyleLbl="conFgAcc1" presStyleIdx="1" presStyleCnt="5">
        <dgm:presLayoutVars>
          <dgm:bulletEnabled val="1"/>
        </dgm:presLayoutVars>
      </dgm:prSet>
      <dgm:spPr/>
    </dgm:pt>
    <dgm:pt modelId="{4F0D5EBE-D265-4716-A66C-41B78C2C15C0}" type="pres">
      <dgm:prSet presAssocID="{44E05C21-7FA0-4178-B2FC-0E7403962558}" presName="spaceBetweenRectangles" presStyleCnt="0"/>
      <dgm:spPr/>
    </dgm:pt>
    <dgm:pt modelId="{6F6AD25A-FE49-4889-A14D-EFF74D30CCC5}" type="pres">
      <dgm:prSet presAssocID="{41E96224-978D-4964-BD71-A6A5523CB7B8}" presName="parentLin" presStyleCnt="0"/>
      <dgm:spPr/>
    </dgm:pt>
    <dgm:pt modelId="{8DCA2BB9-5CFF-4A8B-B58C-A14A94504AE9}" type="pres">
      <dgm:prSet presAssocID="{41E96224-978D-4964-BD71-A6A5523CB7B8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4DBC5DF0-ECEB-49E5-BD13-DBAC023D7B3A}" type="pres">
      <dgm:prSet presAssocID="{41E96224-978D-4964-BD71-A6A5523CB7B8}" presName="parentText" presStyleLbl="node1" presStyleIdx="2" presStyleCnt="5" custScaleX="103970" custScaleY="125431" custLinFactNeighborX="4167" custLinFactNeighborY="-5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9AE45-A723-4EBF-8127-F8A796B2514D}" type="pres">
      <dgm:prSet presAssocID="{41E96224-978D-4964-BD71-A6A5523CB7B8}" presName="negativeSpace" presStyleCnt="0"/>
      <dgm:spPr/>
    </dgm:pt>
    <dgm:pt modelId="{7A449178-CC1D-4FDE-9938-CC8F625ED29D}" type="pres">
      <dgm:prSet presAssocID="{41E96224-978D-4964-BD71-A6A5523CB7B8}" presName="childText" presStyleLbl="conFgAcc1" presStyleIdx="2" presStyleCnt="5">
        <dgm:presLayoutVars>
          <dgm:bulletEnabled val="1"/>
        </dgm:presLayoutVars>
      </dgm:prSet>
      <dgm:spPr/>
    </dgm:pt>
    <dgm:pt modelId="{210EB2EC-3EFB-427A-ADA8-12024050C4B8}" type="pres">
      <dgm:prSet presAssocID="{01B2C984-C521-409A-8D6B-FC8CD81653C2}" presName="spaceBetweenRectangles" presStyleCnt="0"/>
      <dgm:spPr/>
    </dgm:pt>
    <dgm:pt modelId="{606E584F-3717-46A1-8FD1-733BC0CE2189}" type="pres">
      <dgm:prSet presAssocID="{75F499E2-7728-4A9E-A692-1CF4F88BB5FD}" presName="parentLin" presStyleCnt="0"/>
      <dgm:spPr/>
    </dgm:pt>
    <dgm:pt modelId="{9DF92054-0416-44B2-BE5E-B3B3474FFE92}" type="pres">
      <dgm:prSet presAssocID="{75F499E2-7728-4A9E-A692-1CF4F88BB5FD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52AD295-EBB4-4D84-842F-97DEB6F152E5}" type="pres">
      <dgm:prSet presAssocID="{75F499E2-7728-4A9E-A692-1CF4F88BB5FD}" presName="parentText" presStyleLbl="node1" presStyleIdx="3" presStyleCnt="5" custScaleX="103970" custScaleY="1359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4C183-3F70-436D-AFA4-54FDC8FE17F9}" type="pres">
      <dgm:prSet presAssocID="{75F499E2-7728-4A9E-A692-1CF4F88BB5FD}" presName="negativeSpace" presStyleCnt="0"/>
      <dgm:spPr/>
    </dgm:pt>
    <dgm:pt modelId="{57E4E078-1025-43D5-B3CB-6E189A87F4BD}" type="pres">
      <dgm:prSet presAssocID="{75F499E2-7728-4A9E-A692-1CF4F88BB5FD}" presName="childText" presStyleLbl="conFgAcc1" presStyleIdx="3" presStyleCnt="5">
        <dgm:presLayoutVars>
          <dgm:bulletEnabled val="1"/>
        </dgm:presLayoutVars>
      </dgm:prSet>
      <dgm:spPr/>
    </dgm:pt>
    <dgm:pt modelId="{D621F132-FCF0-4B9A-84E2-D7B74C5D0F06}" type="pres">
      <dgm:prSet presAssocID="{E083C699-4ECE-4CE5-8408-8983A07783EB}" presName="spaceBetweenRectangles" presStyleCnt="0"/>
      <dgm:spPr/>
    </dgm:pt>
    <dgm:pt modelId="{7BBF885A-5A03-451C-818D-6929A52549E6}" type="pres">
      <dgm:prSet presAssocID="{CBA71894-AA8A-4264-825D-A76839E1E9CA}" presName="parentLin" presStyleCnt="0"/>
      <dgm:spPr/>
    </dgm:pt>
    <dgm:pt modelId="{2DABD1E4-1598-4C45-9A97-F39B3477AFD2}" type="pres">
      <dgm:prSet presAssocID="{CBA71894-AA8A-4264-825D-A76839E1E9CA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1F7D7FCF-5319-4EB7-85ED-8E961D22C40E}" type="pres">
      <dgm:prSet presAssocID="{CBA71894-AA8A-4264-825D-A76839E1E9CA}" presName="parentText" presStyleLbl="node1" presStyleIdx="4" presStyleCnt="5" custScaleX="103375" custScaleY="141999" custLinFactNeighborX="4167" custLinFactNeighborY="-73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CB296-F9F9-4178-B720-C29B3473F828}" type="pres">
      <dgm:prSet presAssocID="{CBA71894-AA8A-4264-825D-A76839E1E9CA}" presName="negativeSpace" presStyleCnt="0"/>
      <dgm:spPr/>
    </dgm:pt>
    <dgm:pt modelId="{1D626AD5-66A3-44FD-87E0-25FDD6152DCF}" type="pres">
      <dgm:prSet presAssocID="{CBA71894-AA8A-4264-825D-A76839E1E9C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2D4BDAEB-2372-4B08-AA86-1D530256B84F}" type="presOf" srcId="{E5F37442-FF5D-4C02-8F95-01A3D462AD35}" destId="{A25288AC-CE4F-4851-A16C-C568F9F8B4E4}" srcOrd="1" destOrd="0" presId="urn:microsoft.com/office/officeart/2005/8/layout/list1"/>
    <dgm:cxn modelId="{566E1C6A-6AA7-4F1D-8C11-4C0046D0D496}" type="presOf" srcId="{CBA71894-AA8A-4264-825D-A76839E1E9CA}" destId="{1F7D7FCF-5319-4EB7-85ED-8E961D22C40E}" srcOrd="1" destOrd="0" presId="urn:microsoft.com/office/officeart/2005/8/layout/list1"/>
    <dgm:cxn modelId="{8A048115-4D4A-42B7-B028-41A2C21BD01F}" type="presOf" srcId="{6B890A62-4C72-41FC-A648-13051A2416A4}" destId="{BDE49EA9-A865-46E1-9D7A-982090142287}" srcOrd="1" destOrd="0" presId="urn:microsoft.com/office/officeart/2005/8/layout/list1"/>
    <dgm:cxn modelId="{B675C888-D2FA-4175-9512-8BA5445C555A}" type="presOf" srcId="{CBA71894-AA8A-4264-825D-A76839E1E9CA}" destId="{2DABD1E4-1598-4C45-9A97-F39B3477AFD2}" srcOrd="0" destOrd="0" presId="urn:microsoft.com/office/officeart/2005/8/layout/list1"/>
    <dgm:cxn modelId="{635FD463-42F8-447B-85B7-342529CB6695}" type="presOf" srcId="{41E96224-978D-4964-BD71-A6A5523CB7B8}" destId="{4DBC5DF0-ECEB-49E5-BD13-DBAC023D7B3A}" srcOrd="1" destOrd="0" presId="urn:microsoft.com/office/officeart/2005/8/layout/list1"/>
    <dgm:cxn modelId="{8E432256-E1F6-4D57-ACA2-DBC768CED1F3}" srcId="{0200A0CE-2989-4DC2-B495-CFFCAD2C1F92}" destId="{41E96224-978D-4964-BD71-A6A5523CB7B8}" srcOrd="2" destOrd="0" parTransId="{214271BF-9387-49DE-95B2-1B92D8B3771F}" sibTransId="{01B2C984-C521-409A-8D6B-FC8CD81653C2}"/>
    <dgm:cxn modelId="{791DAA57-7727-4438-8BBB-898D9F25BDE1}" srcId="{0200A0CE-2989-4DC2-B495-CFFCAD2C1F92}" destId="{6B890A62-4C72-41FC-A648-13051A2416A4}" srcOrd="0" destOrd="0" parTransId="{48CC0F6E-D166-4493-9F12-D95334DE3050}" sibTransId="{DB61B26B-BBB6-454B-BC71-F986C09C98A8}"/>
    <dgm:cxn modelId="{FD3D6F4D-3B13-4E33-A5D8-37AAC8E6E430}" srcId="{0200A0CE-2989-4DC2-B495-CFFCAD2C1F92}" destId="{75F499E2-7728-4A9E-A692-1CF4F88BB5FD}" srcOrd="3" destOrd="0" parTransId="{9F93C58D-D7CA-42A3-856D-FFA45C355689}" sibTransId="{E083C699-4ECE-4CE5-8408-8983A07783EB}"/>
    <dgm:cxn modelId="{F1EC5DF3-001E-4E72-857B-419CC4E6833C}" type="presOf" srcId="{E5F37442-FF5D-4C02-8F95-01A3D462AD35}" destId="{B8874A49-46D0-4948-B0F0-C9EFFF69E7CD}" srcOrd="0" destOrd="0" presId="urn:microsoft.com/office/officeart/2005/8/layout/list1"/>
    <dgm:cxn modelId="{DF968DD4-20E7-4338-90B7-00D8F01B350A}" type="presOf" srcId="{75F499E2-7728-4A9E-A692-1CF4F88BB5FD}" destId="{9DF92054-0416-44B2-BE5E-B3B3474FFE92}" srcOrd="0" destOrd="0" presId="urn:microsoft.com/office/officeart/2005/8/layout/list1"/>
    <dgm:cxn modelId="{65EA136E-C64E-4E56-9A1C-1D30D24865FC}" type="presOf" srcId="{75F499E2-7728-4A9E-A692-1CF4F88BB5FD}" destId="{752AD295-EBB4-4D84-842F-97DEB6F152E5}" srcOrd="1" destOrd="0" presId="urn:microsoft.com/office/officeart/2005/8/layout/list1"/>
    <dgm:cxn modelId="{F23FF486-A43D-48CF-AC8F-DB96CDD4DEFB}" type="presOf" srcId="{6B890A62-4C72-41FC-A648-13051A2416A4}" destId="{5286A484-4EE4-4A83-876B-633D81B8469C}" srcOrd="0" destOrd="0" presId="urn:microsoft.com/office/officeart/2005/8/layout/list1"/>
    <dgm:cxn modelId="{6106E112-FDD8-4777-B9C9-A3924D039AF0}" type="presOf" srcId="{0200A0CE-2989-4DC2-B495-CFFCAD2C1F92}" destId="{7B39E08A-02F4-4DA2-B3E0-5DEDE680B1D0}" srcOrd="0" destOrd="0" presId="urn:microsoft.com/office/officeart/2005/8/layout/list1"/>
    <dgm:cxn modelId="{BCBB5477-DCB9-40C8-ADA3-688356757BA2}" type="presOf" srcId="{41E96224-978D-4964-BD71-A6A5523CB7B8}" destId="{8DCA2BB9-5CFF-4A8B-B58C-A14A94504AE9}" srcOrd="0" destOrd="0" presId="urn:microsoft.com/office/officeart/2005/8/layout/list1"/>
    <dgm:cxn modelId="{FD4604E3-6D3F-4316-82A6-2149D69E4A8D}" srcId="{0200A0CE-2989-4DC2-B495-CFFCAD2C1F92}" destId="{CBA71894-AA8A-4264-825D-A76839E1E9CA}" srcOrd="4" destOrd="0" parTransId="{AAF4D5D5-48D8-4DA1-AE1A-79191D3EFE1F}" sibTransId="{FAA7E81A-9684-40A7-8D6D-D1CE0FE450EA}"/>
    <dgm:cxn modelId="{82095DF9-D3A0-4A59-B0E1-9F6BBE9058A9}" srcId="{0200A0CE-2989-4DC2-B495-CFFCAD2C1F92}" destId="{E5F37442-FF5D-4C02-8F95-01A3D462AD35}" srcOrd="1" destOrd="0" parTransId="{FAD8AA23-755F-4781-8C12-FD5482A26E89}" sibTransId="{44E05C21-7FA0-4178-B2FC-0E7403962558}"/>
    <dgm:cxn modelId="{1ADCB4F5-0305-446B-B2B3-6E515ECBAC7B}" type="presParOf" srcId="{7B39E08A-02F4-4DA2-B3E0-5DEDE680B1D0}" destId="{AE17A82D-D654-422E-9B3D-5B06BD9F2C22}" srcOrd="0" destOrd="0" presId="urn:microsoft.com/office/officeart/2005/8/layout/list1"/>
    <dgm:cxn modelId="{DB2DA181-56E6-484B-93AE-674FB382E260}" type="presParOf" srcId="{AE17A82D-D654-422E-9B3D-5B06BD9F2C22}" destId="{5286A484-4EE4-4A83-876B-633D81B8469C}" srcOrd="0" destOrd="0" presId="urn:microsoft.com/office/officeart/2005/8/layout/list1"/>
    <dgm:cxn modelId="{A390D34E-7395-42DF-88CD-1D078A6546DC}" type="presParOf" srcId="{AE17A82D-D654-422E-9B3D-5B06BD9F2C22}" destId="{BDE49EA9-A865-46E1-9D7A-982090142287}" srcOrd="1" destOrd="0" presId="urn:microsoft.com/office/officeart/2005/8/layout/list1"/>
    <dgm:cxn modelId="{9132993D-2CCE-4A15-A078-345D50AC5A3B}" type="presParOf" srcId="{7B39E08A-02F4-4DA2-B3E0-5DEDE680B1D0}" destId="{5AB990D6-E276-4868-AD73-82BB516A42B9}" srcOrd="1" destOrd="0" presId="urn:microsoft.com/office/officeart/2005/8/layout/list1"/>
    <dgm:cxn modelId="{B6ACA461-5D20-421F-A763-B5DC49A9D995}" type="presParOf" srcId="{7B39E08A-02F4-4DA2-B3E0-5DEDE680B1D0}" destId="{81CDB868-99C9-45D0-98BE-4E449CB5991F}" srcOrd="2" destOrd="0" presId="urn:microsoft.com/office/officeart/2005/8/layout/list1"/>
    <dgm:cxn modelId="{05A46644-85F5-4F0D-87C3-91D96E7968B6}" type="presParOf" srcId="{7B39E08A-02F4-4DA2-B3E0-5DEDE680B1D0}" destId="{37E91ED9-F44E-4881-A74C-01D4CC55338E}" srcOrd="3" destOrd="0" presId="urn:microsoft.com/office/officeart/2005/8/layout/list1"/>
    <dgm:cxn modelId="{CF7FF75C-90E4-40F2-84D6-E964930658B6}" type="presParOf" srcId="{7B39E08A-02F4-4DA2-B3E0-5DEDE680B1D0}" destId="{DC76F0A0-F7F6-44DA-A832-7052FCED9A0E}" srcOrd="4" destOrd="0" presId="urn:microsoft.com/office/officeart/2005/8/layout/list1"/>
    <dgm:cxn modelId="{5959A8D0-AAC8-4381-A6B6-FD0156210F1C}" type="presParOf" srcId="{DC76F0A0-F7F6-44DA-A832-7052FCED9A0E}" destId="{B8874A49-46D0-4948-B0F0-C9EFFF69E7CD}" srcOrd="0" destOrd="0" presId="urn:microsoft.com/office/officeart/2005/8/layout/list1"/>
    <dgm:cxn modelId="{41BEC75F-A43B-4D9B-94B1-55E876B0C236}" type="presParOf" srcId="{DC76F0A0-F7F6-44DA-A832-7052FCED9A0E}" destId="{A25288AC-CE4F-4851-A16C-C568F9F8B4E4}" srcOrd="1" destOrd="0" presId="urn:microsoft.com/office/officeart/2005/8/layout/list1"/>
    <dgm:cxn modelId="{C0FBC5AB-566E-413E-AF9A-61E8EA94209C}" type="presParOf" srcId="{7B39E08A-02F4-4DA2-B3E0-5DEDE680B1D0}" destId="{7C26AF14-DEFE-4E2E-912F-6038B855D546}" srcOrd="5" destOrd="0" presId="urn:microsoft.com/office/officeart/2005/8/layout/list1"/>
    <dgm:cxn modelId="{071D0FF0-1588-41B0-BD59-BA3F97253F26}" type="presParOf" srcId="{7B39E08A-02F4-4DA2-B3E0-5DEDE680B1D0}" destId="{4C5A5651-5A37-403F-B3FE-7E51F58F0931}" srcOrd="6" destOrd="0" presId="urn:microsoft.com/office/officeart/2005/8/layout/list1"/>
    <dgm:cxn modelId="{ABF4285B-E885-4527-90D7-1ECE0D91C03E}" type="presParOf" srcId="{7B39E08A-02F4-4DA2-B3E0-5DEDE680B1D0}" destId="{4F0D5EBE-D265-4716-A66C-41B78C2C15C0}" srcOrd="7" destOrd="0" presId="urn:microsoft.com/office/officeart/2005/8/layout/list1"/>
    <dgm:cxn modelId="{545F8234-1253-48E4-B970-8C188FE63EAF}" type="presParOf" srcId="{7B39E08A-02F4-4DA2-B3E0-5DEDE680B1D0}" destId="{6F6AD25A-FE49-4889-A14D-EFF74D30CCC5}" srcOrd="8" destOrd="0" presId="urn:microsoft.com/office/officeart/2005/8/layout/list1"/>
    <dgm:cxn modelId="{B0547D14-754F-41C7-8DFD-D78949C00A2B}" type="presParOf" srcId="{6F6AD25A-FE49-4889-A14D-EFF74D30CCC5}" destId="{8DCA2BB9-5CFF-4A8B-B58C-A14A94504AE9}" srcOrd="0" destOrd="0" presId="urn:microsoft.com/office/officeart/2005/8/layout/list1"/>
    <dgm:cxn modelId="{5C9FA6F8-8872-40A3-9826-42411DCAB4F7}" type="presParOf" srcId="{6F6AD25A-FE49-4889-A14D-EFF74D30CCC5}" destId="{4DBC5DF0-ECEB-49E5-BD13-DBAC023D7B3A}" srcOrd="1" destOrd="0" presId="urn:microsoft.com/office/officeart/2005/8/layout/list1"/>
    <dgm:cxn modelId="{A609E393-2650-43A7-95D6-4686240F6C6B}" type="presParOf" srcId="{7B39E08A-02F4-4DA2-B3E0-5DEDE680B1D0}" destId="{9E59AE45-A723-4EBF-8127-F8A796B2514D}" srcOrd="9" destOrd="0" presId="urn:microsoft.com/office/officeart/2005/8/layout/list1"/>
    <dgm:cxn modelId="{3CBF44EC-59E0-4BB1-B34A-BD88C2D51589}" type="presParOf" srcId="{7B39E08A-02F4-4DA2-B3E0-5DEDE680B1D0}" destId="{7A449178-CC1D-4FDE-9938-CC8F625ED29D}" srcOrd="10" destOrd="0" presId="urn:microsoft.com/office/officeart/2005/8/layout/list1"/>
    <dgm:cxn modelId="{A1264F41-4AB6-42E2-95FF-4987CB4E2011}" type="presParOf" srcId="{7B39E08A-02F4-4DA2-B3E0-5DEDE680B1D0}" destId="{210EB2EC-3EFB-427A-ADA8-12024050C4B8}" srcOrd="11" destOrd="0" presId="urn:microsoft.com/office/officeart/2005/8/layout/list1"/>
    <dgm:cxn modelId="{FE74C812-3511-48FB-BD6D-6FC02A2D4316}" type="presParOf" srcId="{7B39E08A-02F4-4DA2-B3E0-5DEDE680B1D0}" destId="{606E584F-3717-46A1-8FD1-733BC0CE2189}" srcOrd="12" destOrd="0" presId="urn:microsoft.com/office/officeart/2005/8/layout/list1"/>
    <dgm:cxn modelId="{B9690BE2-1879-4C11-9651-8D94B178BD7A}" type="presParOf" srcId="{606E584F-3717-46A1-8FD1-733BC0CE2189}" destId="{9DF92054-0416-44B2-BE5E-B3B3474FFE92}" srcOrd="0" destOrd="0" presId="urn:microsoft.com/office/officeart/2005/8/layout/list1"/>
    <dgm:cxn modelId="{24E6DDC8-FB96-4CC8-8BD7-783120AB842B}" type="presParOf" srcId="{606E584F-3717-46A1-8FD1-733BC0CE2189}" destId="{752AD295-EBB4-4D84-842F-97DEB6F152E5}" srcOrd="1" destOrd="0" presId="urn:microsoft.com/office/officeart/2005/8/layout/list1"/>
    <dgm:cxn modelId="{8A452C17-036C-4885-A4F5-63D1736804F5}" type="presParOf" srcId="{7B39E08A-02F4-4DA2-B3E0-5DEDE680B1D0}" destId="{06F4C183-3F70-436D-AFA4-54FDC8FE17F9}" srcOrd="13" destOrd="0" presId="urn:microsoft.com/office/officeart/2005/8/layout/list1"/>
    <dgm:cxn modelId="{0610B51E-304E-49A9-82B0-9443A5987DF1}" type="presParOf" srcId="{7B39E08A-02F4-4DA2-B3E0-5DEDE680B1D0}" destId="{57E4E078-1025-43D5-B3CB-6E189A87F4BD}" srcOrd="14" destOrd="0" presId="urn:microsoft.com/office/officeart/2005/8/layout/list1"/>
    <dgm:cxn modelId="{D8832AAD-7195-4908-8634-5A42CC4B2D2A}" type="presParOf" srcId="{7B39E08A-02F4-4DA2-B3E0-5DEDE680B1D0}" destId="{D621F132-FCF0-4B9A-84E2-D7B74C5D0F06}" srcOrd="15" destOrd="0" presId="urn:microsoft.com/office/officeart/2005/8/layout/list1"/>
    <dgm:cxn modelId="{2114F26F-E972-452D-9770-B7CB5AC8E3DC}" type="presParOf" srcId="{7B39E08A-02F4-4DA2-B3E0-5DEDE680B1D0}" destId="{7BBF885A-5A03-451C-818D-6929A52549E6}" srcOrd="16" destOrd="0" presId="urn:microsoft.com/office/officeart/2005/8/layout/list1"/>
    <dgm:cxn modelId="{9E6284D7-EA16-4D5E-9C80-E74C97FB2171}" type="presParOf" srcId="{7BBF885A-5A03-451C-818D-6929A52549E6}" destId="{2DABD1E4-1598-4C45-9A97-F39B3477AFD2}" srcOrd="0" destOrd="0" presId="urn:microsoft.com/office/officeart/2005/8/layout/list1"/>
    <dgm:cxn modelId="{C1E0F232-E9CC-49FD-9D77-B80B963C9D6E}" type="presParOf" srcId="{7BBF885A-5A03-451C-818D-6929A52549E6}" destId="{1F7D7FCF-5319-4EB7-85ED-8E961D22C40E}" srcOrd="1" destOrd="0" presId="urn:microsoft.com/office/officeart/2005/8/layout/list1"/>
    <dgm:cxn modelId="{248B8D6C-A24D-4E6F-BC2D-ED65FADC4D77}" type="presParOf" srcId="{7B39E08A-02F4-4DA2-B3E0-5DEDE680B1D0}" destId="{448CB296-F9F9-4178-B720-C29B3473F828}" srcOrd="17" destOrd="0" presId="urn:microsoft.com/office/officeart/2005/8/layout/list1"/>
    <dgm:cxn modelId="{9D8219EB-BE06-4D0B-B341-69BEE0C16A29}" type="presParOf" srcId="{7B39E08A-02F4-4DA2-B3E0-5DEDE680B1D0}" destId="{1D626AD5-66A3-44FD-87E0-25FDD6152DCF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00A0CE-2989-4DC2-B495-CFFCAD2C1F92}" type="doc">
      <dgm:prSet loTypeId="urn:microsoft.com/office/officeart/2005/8/layout/list1" loCatId="list" qsTypeId="urn:microsoft.com/office/officeart/2005/8/quickstyle/3d2#8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B890A62-4C72-41FC-A648-13051A2416A4}">
      <dgm:prSet custT="1"/>
      <dgm:spPr/>
      <dgm:t>
        <a:bodyPr/>
        <a:lstStyle/>
        <a:p>
          <a:r>
            <a:rPr lang="ru-RU" sz="2400" b="1" dirty="0" smtClean="0">
              <a:latin typeface="Cambria" pitchFamily="18" charset="0"/>
            </a:rPr>
            <a:t>Повышение профессионального уровня в сфере  информационно-компьютерных технологий</a:t>
          </a:r>
          <a:endParaRPr lang="ru-RU" sz="2400" b="1" dirty="0">
            <a:solidFill>
              <a:schemeClr val="bg1"/>
            </a:solidFill>
            <a:latin typeface="Cambria" pitchFamily="18" charset="0"/>
          </a:endParaRPr>
        </a:p>
      </dgm:t>
    </dgm:pt>
    <dgm:pt modelId="{48CC0F6E-D166-4493-9F12-D95334DE3050}" type="parTrans" cxnId="{791DAA57-7727-4438-8BBB-898D9F25BDE1}">
      <dgm:prSet/>
      <dgm:spPr/>
      <dgm:t>
        <a:bodyPr/>
        <a:lstStyle/>
        <a:p>
          <a:endParaRPr lang="ru-RU"/>
        </a:p>
      </dgm:t>
    </dgm:pt>
    <dgm:pt modelId="{DB61B26B-BBB6-454B-BC71-F986C09C98A8}" type="sibTrans" cxnId="{791DAA57-7727-4438-8BBB-898D9F25BDE1}">
      <dgm:prSet/>
      <dgm:spPr/>
      <dgm:t>
        <a:bodyPr/>
        <a:lstStyle/>
        <a:p>
          <a:endParaRPr lang="ru-RU"/>
        </a:p>
      </dgm:t>
    </dgm:pt>
    <dgm:pt modelId="{41E96224-978D-4964-BD71-A6A5523CB7B8}">
      <dgm:prSet phldrT="[Текст]" custT="1"/>
      <dgm:spPr/>
      <dgm:t>
        <a:bodyPr/>
        <a:lstStyle/>
        <a:p>
          <a:r>
            <a:rPr lang="ru-RU" sz="2400" b="1" dirty="0" smtClean="0">
              <a:latin typeface="Cambria" pitchFamily="18" charset="0"/>
            </a:rPr>
            <a:t>Удовлетворённость собственной деятельностью</a:t>
          </a:r>
          <a:endParaRPr lang="ru-RU" sz="2400" b="1" dirty="0">
            <a:latin typeface="Cambria" pitchFamily="18" charset="0"/>
          </a:endParaRPr>
        </a:p>
      </dgm:t>
    </dgm:pt>
    <dgm:pt modelId="{214271BF-9387-49DE-95B2-1B92D8B3771F}" type="parTrans" cxnId="{8E432256-E1F6-4D57-ACA2-DBC768CED1F3}">
      <dgm:prSet/>
      <dgm:spPr/>
      <dgm:t>
        <a:bodyPr/>
        <a:lstStyle/>
        <a:p>
          <a:endParaRPr lang="ru-RU"/>
        </a:p>
      </dgm:t>
    </dgm:pt>
    <dgm:pt modelId="{01B2C984-C521-409A-8D6B-FC8CD81653C2}" type="sibTrans" cxnId="{8E432256-E1F6-4D57-ACA2-DBC768CED1F3}">
      <dgm:prSet/>
      <dgm:spPr/>
      <dgm:t>
        <a:bodyPr/>
        <a:lstStyle/>
        <a:p>
          <a:endParaRPr lang="ru-RU"/>
        </a:p>
      </dgm:t>
    </dgm:pt>
    <dgm:pt modelId="{E5F37442-FF5D-4C02-8F95-01A3D462AD35}">
      <dgm:prSet custT="1"/>
      <dgm:spPr/>
      <dgm:t>
        <a:bodyPr/>
        <a:lstStyle/>
        <a:p>
          <a:r>
            <a:rPr lang="ru-RU" sz="2400" b="1" dirty="0" smtClean="0">
              <a:latin typeface="Cambria" pitchFamily="18" charset="0"/>
            </a:rPr>
            <a:t>Реализация творческого потенциала</a:t>
          </a:r>
          <a:endParaRPr lang="ru-RU" sz="2400" b="1" dirty="0">
            <a:latin typeface="Cambria" pitchFamily="18" charset="0"/>
          </a:endParaRPr>
        </a:p>
      </dgm:t>
    </dgm:pt>
    <dgm:pt modelId="{FAD8AA23-755F-4781-8C12-FD5482A26E89}" type="parTrans" cxnId="{82095DF9-D3A0-4A59-B0E1-9F6BBE9058A9}">
      <dgm:prSet/>
      <dgm:spPr/>
      <dgm:t>
        <a:bodyPr/>
        <a:lstStyle/>
        <a:p>
          <a:endParaRPr lang="ru-RU"/>
        </a:p>
      </dgm:t>
    </dgm:pt>
    <dgm:pt modelId="{44E05C21-7FA0-4178-B2FC-0E7403962558}" type="sibTrans" cxnId="{82095DF9-D3A0-4A59-B0E1-9F6BBE9058A9}">
      <dgm:prSet/>
      <dgm:spPr/>
      <dgm:t>
        <a:bodyPr/>
        <a:lstStyle/>
        <a:p>
          <a:endParaRPr lang="ru-RU"/>
        </a:p>
      </dgm:t>
    </dgm:pt>
    <dgm:pt modelId="{7B39E08A-02F4-4DA2-B3E0-5DEDE680B1D0}" type="pres">
      <dgm:prSet presAssocID="{0200A0CE-2989-4DC2-B495-CFFCAD2C1F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17A82D-D654-422E-9B3D-5B06BD9F2C22}" type="pres">
      <dgm:prSet presAssocID="{6B890A62-4C72-41FC-A648-13051A2416A4}" presName="parentLin" presStyleCnt="0"/>
      <dgm:spPr/>
    </dgm:pt>
    <dgm:pt modelId="{5286A484-4EE4-4A83-876B-633D81B8469C}" type="pres">
      <dgm:prSet presAssocID="{6B890A62-4C72-41FC-A648-13051A2416A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DE49EA9-A865-46E1-9D7A-982090142287}" type="pres">
      <dgm:prSet presAssocID="{6B890A62-4C72-41FC-A648-13051A2416A4}" presName="parentText" presStyleLbl="node1" presStyleIdx="0" presStyleCnt="3" custScaleX="106450" custScaleY="1163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990D6-E276-4868-AD73-82BB516A42B9}" type="pres">
      <dgm:prSet presAssocID="{6B890A62-4C72-41FC-A648-13051A2416A4}" presName="negativeSpace" presStyleCnt="0"/>
      <dgm:spPr/>
    </dgm:pt>
    <dgm:pt modelId="{81CDB868-99C9-45D0-98BE-4E449CB5991F}" type="pres">
      <dgm:prSet presAssocID="{6B890A62-4C72-41FC-A648-13051A2416A4}" presName="childText" presStyleLbl="conFgAcc1" presStyleIdx="0" presStyleCnt="3">
        <dgm:presLayoutVars>
          <dgm:bulletEnabled val="1"/>
        </dgm:presLayoutVars>
      </dgm:prSet>
      <dgm:spPr/>
    </dgm:pt>
    <dgm:pt modelId="{37E91ED9-F44E-4881-A74C-01D4CC55338E}" type="pres">
      <dgm:prSet presAssocID="{DB61B26B-BBB6-454B-BC71-F986C09C98A8}" presName="spaceBetweenRectangles" presStyleCnt="0"/>
      <dgm:spPr/>
    </dgm:pt>
    <dgm:pt modelId="{DC76F0A0-F7F6-44DA-A832-7052FCED9A0E}" type="pres">
      <dgm:prSet presAssocID="{E5F37442-FF5D-4C02-8F95-01A3D462AD35}" presName="parentLin" presStyleCnt="0"/>
      <dgm:spPr/>
    </dgm:pt>
    <dgm:pt modelId="{B8874A49-46D0-4948-B0F0-C9EFFF69E7CD}" type="pres">
      <dgm:prSet presAssocID="{E5F37442-FF5D-4C02-8F95-01A3D462AD3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25288AC-CE4F-4851-A16C-C568F9F8B4E4}" type="pres">
      <dgm:prSet presAssocID="{E5F37442-FF5D-4C02-8F95-01A3D462AD35}" presName="parentText" presStyleLbl="node1" presStyleIdx="1" presStyleCnt="3" custScaleX="106450" custScaleY="1254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6AF14-DEFE-4E2E-912F-6038B855D546}" type="pres">
      <dgm:prSet presAssocID="{E5F37442-FF5D-4C02-8F95-01A3D462AD35}" presName="negativeSpace" presStyleCnt="0"/>
      <dgm:spPr/>
    </dgm:pt>
    <dgm:pt modelId="{4C5A5651-5A37-403F-B3FE-7E51F58F0931}" type="pres">
      <dgm:prSet presAssocID="{E5F37442-FF5D-4C02-8F95-01A3D462AD35}" presName="childText" presStyleLbl="conFgAcc1" presStyleIdx="1" presStyleCnt="3">
        <dgm:presLayoutVars>
          <dgm:bulletEnabled val="1"/>
        </dgm:presLayoutVars>
      </dgm:prSet>
      <dgm:spPr/>
    </dgm:pt>
    <dgm:pt modelId="{4F0D5EBE-D265-4716-A66C-41B78C2C15C0}" type="pres">
      <dgm:prSet presAssocID="{44E05C21-7FA0-4178-B2FC-0E7403962558}" presName="spaceBetweenRectangles" presStyleCnt="0"/>
      <dgm:spPr/>
    </dgm:pt>
    <dgm:pt modelId="{6F6AD25A-FE49-4889-A14D-EFF74D30CCC5}" type="pres">
      <dgm:prSet presAssocID="{41E96224-978D-4964-BD71-A6A5523CB7B8}" presName="parentLin" presStyleCnt="0"/>
      <dgm:spPr/>
    </dgm:pt>
    <dgm:pt modelId="{8DCA2BB9-5CFF-4A8B-B58C-A14A94504AE9}" type="pres">
      <dgm:prSet presAssocID="{41E96224-978D-4964-BD71-A6A5523CB7B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DBC5DF0-ECEB-49E5-BD13-DBAC023D7B3A}" type="pres">
      <dgm:prSet presAssocID="{41E96224-978D-4964-BD71-A6A5523CB7B8}" presName="parentText" presStyleLbl="node1" presStyleIdx="2" presStyleCnt="3" custScaleX="103970" custScaleY="125431" custLinFactNeighborX="21529" custLinFactNeighborY="-50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9AE45-A723-4EBF-8127-F8A796B2514D}" type="pres">
      <dgm:prSet presAssocID="{41E96224-978D-4964-BD71-A6A5523CB7B8}" presName="negativeSpace" presStyleCnt="0"/>
      <dgm:spPr/>
    </dgm:pt>
    <dgm:pt modelId="{7A449178-CC1D-4FDE-9938-CC8F625ED29D}" type="pres">
      <dgm:prSet presAssocID="{41E96224-978D-4964-BD71-A6A5523CB7B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E432256-E1F6-4D57-ACA2-DBC768CED1F3}" srcId="{0200A0CE-2989-4DC2-B495-CFFCAD2C1F92}" destId="{41E96224-978D-4964-BD71-A6A5523CB7B8}" srcOrd="2" destOrd="0" parTransId="{214271BF-9387-49DE-95B2-1B92D8B3771F}" sibTransId="{01B2C984-C521-409A-8D6B-FC8CD81653C2}"/>
    <dgm:cxn modelId="{82095DF9-D3A0-4A59-B0E1-9F6BBE9058A9}" srcId="{0200A0CE-2989-4DC2-B495-CFFCAD2C1F92}" destId="{E5F37442-FF5D-4C02-8F95-01A3D462AD35}" srcOrd="1" destOrd="0" parTransId="{FAD8AA23-755F-4781-8C12-FD5482A26E89}" sibTransId="{44E05C21-7FA0-4178-B2FC-0E7403962558}"/>
    <dgm:cxn modelId="{1E110A2F-FCA6-4697-9B05-CF082CB5B9C6}" type="presOf" srcId="{41E96224-978D-4964-BD71-A6A5523CB7B8}" destId="{4DBC5DF0-ECEB-49E5-BD13-DBAC023D7B3A}" srcOrd="1" destOrd="0" presId="urn:microsoft.com/office/officeart/2005/8/layout/list1"/>
    <dgm:cxn modelId="{EA801038-227F-4054-9C09-101D569995DF}" type="presOf" srcId="{0200A0CE-2989-4DC2-B495-CFFCAD2C1F92}" destId="{7B39E08A-02F4-4DA2-B3E0-5DEDE680B1D0}" srcOrd="0" destOrd="0" presId="urn:microsoft.com/office/officeart/2005/8/layout/list1"/>
    <dgm:cxn modelId="{791DAA57-7727-4438-8BBB-898D9F25BDE1}" srcId="{0200A0CE-2989-4DC2-B495-CFFCAD2C1F92}" destId="{6B890A62-4C72-41FC-A648-13051A2416A4}" srcOrd="0" destOrd="0" parTransId="{48CC0F6E-D166-4493-9F12-D95334DE3050}" sibTransId="{DB61B26B-BBB6-454B-BC71-F986C09C98A8}"/>
    <dgm:cxn modelId="{E3259D44-D0A0-468A-A804-057D6764B970}" type="presOf" srcId="{6B890A62-4C72-41FC-A648-13051A2416A4}" destId="{BDE49EA9-A865-46E1-9D7A-982090142287}" srcOrd="1" destOrd="0" presId="urn:microsoft.com/office/officeart/2005/8/layout/list1"/>
    <dgm:cxn modelId="{FE03C5AE-BADF-4EE7-A977-B93B5B38DB5B}" type="presOf" srcId="{41E96224-978D-4964-BD71-A6A5523CB7B8}" destId="{8DCA2BB9-5CFF-4A8B-B58C-A14A94504AE9}" srcOrd="0" destOrd="0" presId="urn:microsoft.com/office/officeart/2005/8/layout/list1"/>
    <dgm:cxn modelId="{1F12AAD0-DE80-4091-835A-F3912F092604}" type="presOf" srcId="{6B890A62-4C72-41FC-A648-13051A2416A4}" destId="{5286A484-4EE4-4A83-876B-633D81B8469C}" srcOrd="0" destOrd="0" presId="urn:microsoft.com/office/officeart/2005/8/layout/list1"/>
    <dgm:cxn modelId="{5D7CFEBA-8E40-40D6-AE9A-E5793B68EBF8}" type="presOf" srcId="{E5F37442-FF5D-4C02-8F95-01A3D462AD35}" destId="{A25288AC-CE4F-4851-A16C-C568F9F8B4E4}" srcOrd="1" destOrd="0" presId="urn:microsoft.com/office/officeart/2005/8/layout/list1"/>
    <dgm:cxn modelId="{2BE4C4B1-A7DD-4C68-90E2-DE38405BD2FE}" type="presOf" srcId="{E5F37442-FF5D-4C02-8F95-01A3D462AD35}" destId="{B8874A49-46D0-4948-B0F0-C9EFFF69E7CD}" srcOrd="0" destOrd="0" presId="urn:microsoft.com/office/officeart/2005/8/layout/list1"/>
    <dgm:cxn modelId="{9BD46206-7FFB-47B9-BA2B-0A41B3981E11}" type="presParOf" srcId="{7B39E08A-02F4-4DA2-B3E0-5DEDE680B1D0}" destId="{AE17A82D-D654-422E-9B3D-5B06BD9F2C22}" srcOrd="0" destOrd="0" presId="urn:microsoft.com/office/officeart/2005/8/layout/list1"/>
    <dgm:cxn modelId="{74B6BA80-35DE-4F25-A7A1-904ACB044C08}" type="presParOf" srcId="{AE17A82D-D654-422E-9B3D-5B06BD9F2C22}" destId="{5286A484-4EE4-4A83-876B-633D81B8469C}" srcOrd="0" destOrd="0" presId="urn:microsoft.com/office/officeart/2005/8/layout/list1"/>
    <dgm:cxn modelId="{1089E809-4F04-43AB-B946-7A3E31D28221}" type="presParOf" srcId="{AE17A82D-D654-422E-9B3D-5B06BD9F2C22}" destId="{BDE49EA9-A865-46E1-9D7A-982090142287}" srcOrd="1" destOrd="0" presId="urn:microsoft.com/office/officeart/2005/8/layout/list1"/>
    <dgm:cxn modelId="{EA515D25-031D-4505-ABB3-BB8F37C7AE88}" type="presParOf" srcId="{7B39E08A-02F4-4DA2-B3E0-5DEDE680B1D0}" destId="{5AB990D6-E276-4868-AD73-82BB516A42B9}" srcOrd="1" destOrd="0" presId="urn:microsoft.com/office/officeart/2005/8/layout/list1"/>
    <dgm:cxn modelId="{4CA2854C-E5A4-4173-99D4-D76BCCEA5F5B}" type="presParOf" srcId="{7B39E08A-02F4-4DA2-B3E0-5DEDE680B1D0}" destId="{81CDB868-99C9-45D0-98BE-4E449CB5991F}" srcOrd="2" destOrd="0" presId="urn:microsoft.com/office/officeart/2005/8/layout/list1"/>
    <dgm:cxn modelId="{AC3D52A2-B332-4834-B9F5-5A793AF5903D}" type="presParOf" srcId="{7B39E08A-02F4-4DA2-B3E0-5DEDE680B1D0}" destId="{37E91ED9-F44E-4881-A74C-01D4CC55338E}" srcOrd="3" destOrd="0" presId="urn:microsoft.com/office/officeart/2005/8/layout/list1"/>
    <dgm:cxn modelId="{123AA76B-CA86-4ABE-A944-2A8DEBB3A6E4}" type="presParOf" srcId="{7B39E08A-02F4-4DA2-B3E0-5DEDE680B1D0}" destId="{DC76F0A0-F7F6-44DA-A832-7052FCED9A0E}" srcOrd="4" destOrd="0" presId="urn:microsoft.com/office/officeart/2005/8/layout/list1"/>
    <dgm:cxn modelId="{400123B8-4275-4E8A-88C8-07119E95E5AE}" type="presParOf" srcId="{DC76F0A0-F7F6-44DA-A832-7052FCED9A0E}" destId="{B8874A49-46D0-4948-B0F0-C9EFFF69E7CD}" srcOrd="0" destOrd="0" presId="urn:microsoft.com/office/officeart/2005/8/layout/list1"/>
    <dgm:cxn modelId="{9C56C6DC-17BB-4870-AA10-CDDA03C428EA}" type="presParOf" srcId="{DC76F0A0-F7F6-44DA-A832-7052FCED9A0E}" destId="{A25288AC-CE4F-4851-A16C-C568F9F8B4E4}" srcOrd="1" destOrd="0" presId="urn:microsoft.com/office/officeart/2005/8/layout/list1"/>
    <dgm:cxn modelId="{7D7DA5D7-4FB0-42EA-A308-6FCD3DB83E4D}" type="presParOf" srcId="{7B39E08A-02F4-4DA2-B3E0-5DEDE680B1D0}" destId="{7C26AF14-DEFE-4E2E-912F-6038B855D546}" srcOrd="5" destOrd="0" presId="urn:microsoft.com/office/officeart/2005/8/layout/list1"/>
    <dgm:cxn modelId="{81850E8E-F9D6-4B71-8808-476AD3D508B3}" type="presParOf" srcId="{7B39E08A-02F4-4DA2-B3E0-5DEDE680B1D0}" destId="{4C5A5651-5A37-403F-B3FE-7E51F58F0931}" srcOrd="6" destOrd="0" presId="urn:microsoft.com/office/officeart/2005/8/layout/list1"/>
    <dgm:cxn modelId="{50101256-A7D8-414F-9FF9-0900B103B6DF}" type="presParOf" srcId="{7B39E08A-02F4-4DA2-B3E0-5DEDE680B1D0}" destId="{4F0D5EBE-D265-4716-A66C-41B78C2C15C0}" srcOrd="7" destOrd="0" presId="urn:microsoft.com/office/officeart/2005/8/layout/list1"/>
    <dgm:cxn modelId="{721B4BF5-1E44-4931-A18D-692A581B564D}" type="presParOf" srcId="{7B39E08A-02F4-4DA2-B3E0-5DEDE680B1D0}" destId="{6F6AD25A-FE49-4889-A14D-EFF74D30CCC5}" srcOrd="8" destOrd="0" presId="urn:microsoft.com/office/officeart/2005/8/layout/list1"/>
    <dgm:cxn modelId="{97255CC4-CFA3-4B4A-9427-9657BE424FD6}" type="presParOf" srcId="{6F6AD25A-FE49-4889-A14D-EFF74D30CCC5}" destId="{8DCA2BB9-5CFF-4A8B-B58C-A14A94504AE9}" srcOrd="0" destOrd="0" presId="urn:microsoft.com/office/officeart/2005/8/layout/list1"/>
    <dgm:cxn modelId="{D2212430-86B5-45D8-B696-51903F8CCCCC}" type="presParOf" srcId="{6F6AD25A-FE49-4889-A14D-EFF74D30CCC5}" destId="{4DBC5DF0-ECEB-49E5-BD13-DBAC023D7B3A}" srcOrd="1" destOrd="0" presId="urn:microsoft.com/office/officeart/2005/8/layout/list1"/>
    <dgm:cxn modelId="{36087CC9-33AF-4DEE-9511-D31978B0A190}" type="presParOf" srcId="{7B39E08A-02F4-4DA2-B3E0-5DEDE680B1D0}" destId="{9E59AE45-A723-4EBF-8127-F8A796B2514D}" srcOrd="9" destOrd="0" presId="urn:microsoft.com/office/officeart/2005/8/layout/list1"/>
    <dgm:cxn modelId="{B14B910E-EB8F-419C-802D-6F69B03DF901}" type="presParOf" srcId="{7B39E08A-02F4-4DA2-B3E0-5DEDE680B1D0}" destId="{7A449178-CC1D-4FDE-9938-CC8F625ED29D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2F80-A531-462D-BB6B-CD5A771EE071}">
      <dsp:nvSpPr>
        <dsp:cNvPr id="0" name=""/>
        <dsp:cNvSpPr/>
      </dsp:nvSpPr>
      <dsp:spPr>
        <a:xfrm>
          <a:off x="778837" y="62501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220980" rIns="220980" bIns="22098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778837" y="62501"/>
        <a:ext cx="3917421" cy="1224194"/>
      </dsp:txXfrm>
    </dsp:sp>
    <dsp:sp modelId="{D9175F63-7BEC-41BB-A899-2645407C635D}">
      <dsp:nvSpPr>
        <dsp:cNvPr id="0" name=""/>
        <dsp:cNvSpPr/>
      </dsp:nvSpPr>
      <dsp:spPr>
        <a:xfrm>
          <a:off x="790965" y="1774576"/>
          <a:ext cx="856935" cy="1285403"/>
        </a:xfrm>
        <a:prstGeom prst="rect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69E23C9-D77C-4075-B61D-EB0062F4CD77}">
      <dsp:nvSpPr>
        <dsp:cNvPr id="0" name=""/>
        <dsp:cNvSpPr/>
      </dsp:nvSpPr>
      <dsp:spPr>
        <a:xfrm>
          <a:off x="5199701" y="348081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Мультстудия «Я творю мир»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9701" y="348081"/>
        <a:ext cx="3917421" cy="1224194"/>
      </dsp:txXfrm>
    </dsp:sp>
    <dsp:sp modelId="{CAF06269-9D50-4548-A7C6-5F9579445E25}">
      <dsp:nvSpPr>
        <dsp:cNvPr id="0" name=""/>
        <dsp:cNvSpPr/>
      </dsp:nvSpPr>
      <dsp:spPr>
        <a:xfrm>
          <a:off x="5063263" y="306157"/>
          <a:ext cx="856935" cy="12854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E620E32-93FA-4369-9743-C171B89FA0F7}">
      <dsp:nvSpPr>
        <dsp:cNvPr id="0" name=""/>
        <dsp:cNvSpPr/>
      </dsp:nvSpPr>
      <dsp:spPr>
        <a:xfrm>
          <a:off x="854023" y="1758024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Робототехника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54023" y="1758024"/>
        <a:ext cx="3917421" cy="1224194"/>
      </dsp:txXfrm>
    </dsp:sp>
    <dsp:sp modelId="{19FAC2F4-DB88-48CF-9CDD-EB75584428C2}">
      <dsp:nvSpPr>
        <dsp:cNvPr id="0" name=""/>
        <dsp:cNvSpPr/>
      </dsp:nvSpPr>
      <dsp:spPr>
        <a:xfrm>
          <a:off x="947407" y="1881421"/>
          <a:ext cx="599820" cy="985454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D90F8D5-A35D-4E0C-B937-1EB956792A86}">
      <dsp:nvSpPr>
        <dsp:cNvPr id="0" name=""/>
        <dsp:cNvSpPr/>
      </dsp:nvSpPr>
      <dsp:spPr>
        <a:xfrm>
          <a:off x="5083629" y="1776817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Математическое развитие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83629" y="1776817"/>
        <a:ext cx="3917421" cy="1224194"/>
      </dsp:txXfrm>
    </dsp:sp>
    <dsp:sp modelId="{531A532D-EB3B-46E8-A6AC-7905EDC94005}">
      <dsp:nvSpPr>
        <dsp:cNvPr id="0" name=""/>
        <dsp:cNvSpPr/>
      </dsp:nvSpPr>
      <dsp:spPr>
        <a:xfrm>
          <a:off x="5187895" y="1889944"/>
          <a:ext cx="649763" cy="106062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8E2C96B-DD79-41C3-954F-8A3185F7520F}">
      <dsp:nvSpPr>
        <dsp:cNvPr id="0" name=""/>
        <dsp:cNvSpPr/>
      </dsp:nvSpPr>
      <dsp:spPr>
        <a:xfrm>
          <a:off x="866509" y="3317941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LEGO-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конструирование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6509" y="3317941"/>
        <a:ext cx="3917421" cy="1224194"/>
      </dsp:txXfrm>
    </dsp:sp>
    <dsp:sp modelId="{6BB5CD41-5A57-4C6E-882B-8548D26ED957}">
      <dsp:nvSpPr>
        <dsp:cNvPr id="0" name=""/>
        <dsp:cNvSpPr/>
      </dsp:nvSpPr>
      <dsp:spPr>
        <a:xfrm>
          <a:off x="771581" y="3264036"/>
          <a:ext cx="856935" cy="1285403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19471BD-ABA6-491E-9718-286DC4D94024}">
      <dsp:nvSpPr>
        <dsp:cNvPr id="0" name=""/>
        <dsp:cNvSpPr/>
      </dsp:nvSpPr>
      <dsp:spPr>
        <a:xfrm>
          <a:off x="5199701" y="3317941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Экспериментирование с живой и неживой природой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9701" y="3317941"/>
        <a:ext cx="3917421" cy="1224194"/>
      </dsp:txXfrm>
    </dsp:sp>
    <dsp:sp modelId="{F36C1B11-E50F-4057-BE68-312A81D48D3A}">
      <dsp:nvSpPr>
        <dsp:cNvPr id="0" name=""/>
        <dsp:cNvSpPr/>
      </dsp:nvSpPr>
      <dsp:spPr>
        <a:xfrm>
          <a:off x="5132083" y="3305015"/>
          <a:ext cx="856935" cy="128540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4000" r="-64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2F52B52-885F-4B33-8C3F-D2C4623E3BCC}">
      <dsp:nvSpPr>
        <dsp:cNvPr id="0" name=""/>
        <dsp:cNvSpPr/>
      </dsp:nvSpPr>
      <dsp:spPr>
        <a:xfrm>
          <a:off x="2964124" y="4682237"/>
          <a:ext cx="3917421" cy="1224194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918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Дидактическая система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itchFamily="18" charset="0"/>
              <a:cs typeface="Times New Roman" pitchFamily="18" charset="0"/>
            </a:rPr>
            <a:t>Ф. Фрёбеля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64124" y="4682237"/>
        <a:ext cx="3917421" cy="1224194"/>
      </dsp:txXfrm>
    </dsp:sp>
    <dsp:sp modelId="{EA218B03-95CD-4C61-B73A-8325E832D34C}">
      <dsp:nvSpPr>
        <dsp:cNvPr id="0" name=""/>
        <dsp:cNvSpPr/>
      </dsp:nvSpPr>
      <dsp:spPr>
        <a:xfrm>
          <a:off x="3034468" y="4917754"/>
          <a:ext cx="581011" cy="925105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DB868-99C9-45D0-98BE-4E449CB5991F}">
      <dsp:nvSpPr>
        <dsp:cNvPr id="0" name=""/>
        <dsp:cNvSpPr/>
      </dsp:nvSpPr>
      <dsp:spPr>
        <a:xfrm>
          <a:off x="0" y="381448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E49EA9-A865-46E1-9D7A-982090142287}">
      <dsp:nvSpPr>
        <dsp:cNvPr id="0" name=""/>
        <dsp:cNvSpPr/>
      </dsp:nvSpPr>
      <dsp:spPr>
        <a:xfrm>
          <a:off x="363204" y="97232"/>
          <a:ext cx="5735419" cy="43181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Социализация ребенка, развитие навыков общения</a:t>
          </a:r>
          <a:r>
            <a:rPr lang="ru-RU" sz="2000" b="1" kern="1200" dirty="0" smtClean="0">
              <a:latin typeface="Cambria" pitchFamily="18" charset="0"/>
              <a:ea typeface="+mn-ea"/>
              <a:cs typeface="+mn-cs"/>
            </a:rPr>
            <a:t> </a:t>
          </a:r>
          <a:endParaRPr lang="ru-RU" sz="2000" b="1" kern="1200" dirty="0">
            <a:latin typeface="Cambria" pitchFamily="18" charset="0"/>
            <a:ea typeface="+mn-ea"/>
            <a:cs typeface="+mn-cs"/>
          </a:endParaRPr>
        </a:p>
      </dsp:txBody>
      <dsp:txXfrm>
        <a:off x="384283" y="118311"/>
        <a:ext cx="5693261" cy="389657"/>
      </dsp:txXfrm>
    </dsp:sp>
    <dsp:sp modelId="{4C5A5651-5A37-403F-B3FE-7E51F58F0931}">
      <dsp:nvSpPr>
        <dsp:cNvPr id="0" name=""/>
        <dsp:cNvSpPr/>
      </dsp:nvSpPr>
      <dsp:spPr>
        <a:xfrm>
          <a:off x="0" y="1101068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5288AC-CE4F-4851-A16C-C568F9F8B4E4}">
      <dsp:nvSpPr>
        <dsp:cNvPr id="0" name=""/>
        <dsp:cNvSpPr/>
      </dsp:nvSpPr>
      <dsp:spPr>
        <a:xfrm>
          <a:off x="363204" y="687448"/>
          <a:ext cx="5838693" cy="561219"/>
        </a:xfrm>
        <a:prstGeom prst="roundRect">
          <a:avLst/>
        </a:prstGeom>
        <a:solidFill>
          <a:schemeClr val="accent4">
            <a:hueOff val="139986"/>
            <a:satOff val="-3739"/>
            <a:lumOff val="-88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наглядно-образного и логического мышления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390600" y="714844"/>
        <a:ext cx="5783901" cy="506427"/>
      </dsp:txXfrm>
    </dsp:sp>
    <dsp:sp modelId="{7A449178-CC1D-4FDE-9938-CC8F625ED29D}">
      <dsp:nvSpPr>
        <dsp:cNvPr id="0" name=""/>
        <dsp:cNvSpPr/>
      </dsp:nvSpPr>
      <dsp:spPr>
        <a:xfrm>
          <a:off x="0" y="1728381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C5DF0-ECEB-49E5-BD13-DBAC023D7B3A}">
      <dsp:nvSpPr>
        <dsp:cNvPr id="0" name=""/>
        <dsp:cNvSpPr/>
      </dsp:nvSpPr>
      <dsp:spPr>
        <a:xfrm>
          <a:off x="378339" y="1390389"/>
          <a:ext cx="5756064" cy="468913"/>
        </a:xfrm>
        <a:prstGeom prst="roundRect">
          <a:avLst/>
        </a:prstGeom>
        <a:solidFill>
          <a:schemeClr val="accent4">
            <a:hueOff val="279972"/>
            <a:satOff val="-7478"/>
            <a:lumOff val="-176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памяти, восприятия, устойчивости внимания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401229" y="1413279"/>
        <a:ext cx="5710284" cy="423133"/>
      </dsp:txXfrm>
    </dsp:sp>
    <dsp:sp modelId="{57E4E078-1025-43D5-B3CB-6E189A87F4BD}">
      <dsp:nvSpPr>
        <dsp:cNvPr id="0" name=""/>
        <dsp:cNvSpPr/>
      </dsp:nvSpPr>
      <dsp:spPr>
        <a:xfrm>
          <a:off x="0" y="2283612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AD295-EBB4-4D84-842F-97DEB6F152E5}">
      <dsp:nvSpPr>
        <dsp:cNvPr id="0" name=""/>
        <dsp:cNvSpPr/>
      </dsp:nvSpPr>
      <dsp:spPr>
        <a:xfrm>
          <a:off x="363204" y="2034381"/>
          <a:ext cx="5812811" cy="396831"/>
        </a:xfrm>
        <a:prstGeom prst="roundRect">
          <a:avLst/>
        </a:prstGeom>
        <a:solidFill>
          <a:schemeClr val="accent4">
            <a:hueOff val="419958"/>
            <a:satOff val="-11217"/>
            <a:lumOff val="-264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творческих способностей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382576" y="2053753"/>
        <a:ext cx="5774067" cy="358087"/>
      </dsp:txXfrm>
    </dsp:sp>
    <dsp:sp modelId="{C72F62D9-EF19-4980-A183-538703E0E3F5}">
      <dsp:nvSpPr>
        <dsp:cNvPr id="0" name=""/>
        <dsp:cNvSpPr/>
      </dsp:nvSpPr>
      <dsp:spPr>
        <a:xfrm>
          <a:off x="0" y="2789070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82165D-A95B-4C2E-8207-57CAED92FD6B}">
      <dsp:nvSpPr>
        <dsp:cNvPr id="0" name=""/>
        <dsp:cNvSpPr/>
      </dsp:nvSpPr>
      <dsp:spPr>
        <a:xfrm>
          <a:off x="363204" y="2589612"/>
          <a:ext cx="5837879" cy="347057"/>
        </a:xfrm>
        <a:prstGeom prst="roundRect">
          <a:avLst/>
        </a:prstGeom>
        <a:solidFill>
          <a:schemeClr val="accent4">
            <a:hueOff val="559944"/>
            <a:satOff val="-14956"/>
            <a:lumOff val="-3529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памяти, восприятия, устойчивости внимания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380146" y="2606554"/>
        <a:ext cx="5803995" cy="313173"/>
      </dsp:txXfrm>
    </dsp:sp>
    <dsp:sp modelId="{7BE4792C-8960-47F9-B94E-35E5F67B5D7A}">
      <dsp:nvSpPr>
        <dsp:cNvPr id="0" name=""/>
        <dsp:cNvSpPr/>
      </dsp:nvSpPr>
      <dsp:spPr>
        <a:xfrm>
          <a:off x="0" y="3377033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6ECB29-B75D-4F3A-A940-405A94201529}">
      <dsp:nvSpPr>
        <dsp:cNvPr id="0" name=""/>
        <dsp:cNvSpPr/>
      </dsp:nvSpPr>
      <dsp:spPr>
        <a:xfrm>
          <a:off x="363204" y="3095070"/>
          <a:ext cx="5837828" cy="429563"/>
        </a:xfrm>
        <a:prstGeom prst="roundRect">
          <a:avLst/>
        </a:prstGeom>
        <a:solidFill>
          <a:schemeClr val="accent4">
            <a:hueOff val="699930"/>
            <a:satOff val="-18695"/>
            <a:lumOff val="-441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Развитие монологической и диалогической речи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384174" y="3116040"/>
        <a:ext cx="5795888" cy="387623"/>
      </dsp:txXfrm>
    </dsp:sp>
    <dsp:sp modelId="{1D626AD5-66A3-44FD-87E0-25FDD6152DCF}">
      <dsp:nvSpPr>
        <dsp:cNvPr id="0" name=""/>
        <dsp:cNvSpPr/>
      </dsp:nvSpPr>
      <dsp:spPr>
        <a:xfrm>
          <a:off x="0" y="3954615"/>
          <a:ext cx="726408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7D7FCF-5319-4EB7-85ED-8E961D22C40E}">
      <dsp:nvSpPr>
        <dsp:cNvPr id="0" name=""/>
        <dsp:cNvSpPr/>
      </dsp:nvSpPr>
      <dsp:spPr>
        <a:xfrm>
          <a:off x="378339" y="3661386"/>
          <a:ext cx="5782556" cy="419181"/>
        </a:xfrm>
        <a:prstGeom prst="roundRect">
          <a:avLst/>
        </a:prstGeom>
        <a:solidFill>
          <a:schemeClr val="accent4">
            <a:hueOff val="839916"/>
            <a:satOff val="-22434"/>
            <a:lumOff val="-5294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196" tIns="0" rIns="1921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rPr>
            <a:t>Обучение навыкам мультипликации</a:t>
          </a:r>
          <a:endParaRPr lang="ru-RU" sz="1800" b="1" kern="1200" dirty="0">
            <a:solidFill>
              <a:schemeClr val="accent2">
                <a:lumMod val="50000"/>
              </a:schemeClr>
            </a:solidFill>
            <a:latin typeface="+mn-lt"/>
            <a:ea typeface="+mn-ea"/>
            <a:cs typeface="+mn-cs"/>
          </a:endParaRPr>
        </a:p>
      </dsp:txBody>
      <dsp:txXfrm>
        <a:off x="398802" y="3681849"/>
        <a:ext cx="5741630" cy="3782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05AA9F-FBB2-441E-91A2-B81B23B7DECA}">
      <dsp:nvSpPr>
        <dsp:cNvPr id="0" name=""/>
        <dsp:cNvSpPr/>
      </dsp:nvSpPr>
      <dsp:spPr>
        <a:xfrm rot="5400000">
          <a:off x="-67001" y="265348"/>
          <a:ext cx="1761951" cy="123336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1 этап</a:t>
          </a:r>
          <a:endParaRPr lang="ru-RU" sz="3300" kern="1200" dirty="0"/>
        </a:p>
      </dsp:txBody>
      <dsp:txXfrm rot="-5400000">
        <a:off x="197293" y="617738"/>
        <a:ext cx="1233365" cy="528586"/>
      </dsp:txXfrm>
    </dsp:sp>
    <dsp:sp modelId="{AA0A2DE8-6BD8-4211-A44E-E43EE7CF87F4}">
      <dsp:nvSpPr>
        <dsp:cNvPr id="0" name=""/>
        <dsp:cNvSpPr/>
      </dsp:nvSpPr>
      <dsp:spPr>
        <a:xfrm rot="5400000">
          <a:off x="4986252" y="-3076573"/>
          <a:ext cx="1145268" cy="74508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Беседа с детьми «Тайны мультипликации» </a:t>
          </a:r>
          <a:endParaRPr lang="ru-RU" sz="2000" b="1" kern="1200" dirty="0">
            <a:latin typeface="Cambr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Знакомство детей с разными видами мультипликации</a:t>
          </a:r>
          <a:r>
            <a:rPr lang="ru-RU" sz="2000" b="1" kern="1200" dirty="0" smtClean="0"/>
            <a:t> </a:t>
          </a:r>
          <a:endParaRPr lang="ru-RU" sz="2000" b="1" kern="1200" dirty="0"/>
        </a:p>
      </dsp:txBody>
      <dsp:txXfrm rot="-5400000">
        <a:off x="1833470" y="132116"/>
        <a:ext cx="7394926" cy="1033454"/>
      </dsp:txXfrm>
    </dsp:sp>
    <dsp:sp modelId="{0CAD44F7-CE43-40B2-AB9E-9987991D1F3E}">
      <dsp:nvSpPr>
        <dsp:cNvPr id="0" name=""/>
        <dsp:cNvSpPr/>
      </dsp:nvSpPr>
      <dsp:spPr>
        <a:xfrm rot="5400000">
          <a:off x="-67001" y="2462069"/>
          <a:ext cx="1761951" cy="1233365"/>
        </a:xfrm>
        <a:prstGeom prst="chevron">
          <a:avLst/>
        </a:prstGeom>
        <a:gradFill rotWithShape="0">
          <a:gsLst>
            <a:gs pos="0">
              <a:schemeClr val="accent4">
                <a:hueOff val="839916"/>
                <a:satOff val="-22434"/>
                <a:lumOff val="-5294"/>
                <a:alphaOff val="0"/>
                <a:tint val="96000"/>
                <a:lumMod val="100000"/>
              </a:schemeClr>
            </a:gs>
            <a:gs pos="78000">
              <a:schemeClr val="accent4">
                <a:hueOff val="839916"/>
                <a:satOff val="-22434"/>
                <a:lumOff val="-5294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4">
              <a:hueOff val="839916"/>
              <a:satOff val="-22434"/>
              <a:lumOff val="-529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 этап</a:t>
          </a:r>
          <a:endParaRPr lang="ru-RU" sz="3300" kern="1200" dirty="0"/>
        </a:p>
      </dsp:txBody>
      <dsp:txXfrm rot="-5400000">
        <a:off x="197293" y="2814459"/>
        <a:ext cx="1233365" cy="528586"/>
      </dsp:txXfrm>
    </dsp:sp>
    <dsp:sp modelId="{8C02EE39-80B4-4E9F-B11C-96770A46FF9F}">
      <dsp:nvSpPr>
        <dsp:cNvPr id="0" name=""/>
        <dsp:cNvSpPr/>
      </dsp:nvSpPr>
      <dsp:spPr>
        <a:xfrm rot="5400000">
          <a:off x="4549193" y="-1196876"/>
          <a:ext cx="2472393" cy="7920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839916"/>
              <a:satOff val="-22434"/>
              <a:lumOff val="-529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Подбор речевого или музыкального материала для создания мультфильмов </a:t>
          </a:r>
          <a:endParaRPr lang="ru-RU" sz="2000" b="1" kern="1200" dirty="0">
            <a:latin typeface="Cambr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Изготовление персонажей и декораций к мультфильмам </a:t>
          </a:r>
          <a:endParaRPr lang="ru-RU" sz="2000" b="1" kern="1200" dirty="0">
            <a:latin typeface="Cambr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err="1" smtClean="0">
              <a:latin typeface="Cambria" pitchFamily="18" charset="0"/>
            </a:rPr>
            <a:t>Покадровая</a:t>
          </a:r>
          <a:r>
            <a:rPr lang="ru-RU" sz="2000" b="1" kern="1200" dirty="0" smtClean="0">
              <a:latin typeface="Cambria" pitchFamily="18" charset="0"/>
            </a:rPr>
            <a:t> съемка </a:t>
          </a:r>
          <a:endParaRPr lang="ru-RU" sz="2000" b="1" kern="1200" dirty="0">
            <a:latin typeface="Cambr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Озвучивание мультфильмов </a:t>
          </a:r>
          <a:endParaRPr lang="ru-RU" sz="2000" b="1" kern="1200" dirty="0">
            <a:latin typeface="Cambria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Cambria" pitchFamily="18" charset="0"/>
            </a:rPr>
            <a:t>Монтаж мультфильмов</a:t>
          </a:r>
          <a:r>
            <a:rPr lang="ru-RU" sz="2000" kern="1200" dirty="0" smtClean="0"/>
            <a:t> </a:t>
          </a:r>
          <a:endParaRPr lang="ru-RU" sz="2000" kern="1200" dirty="0"/>
        </a:p>
      </dsp:txBody>
      <dsp:txXfrm rot="-5400000">
        <a:off x="1825239" y="1647770"/>
        <a:ext cx="7799610" cy="22310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05AA9F-FBB2-441E-91A2-B81B23B7DECA}">
      <dsp:nvSpPr>
        <dsp:cNvPr id="0" name=""/>
        <dsp:cNvSpPr/>
      </dsp:nvSpPr>
      <dsp:spPr>
        <a:xfrm rot="5400000">
          <a:off x="445298" y="203987"/>
          <a:ext cx="1351110" cy="94577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3 этап</a:t>
          </a:r>
          <a:endParaRPr lang="ru-RU" sz="2500" kern="1200" dirty="0"/>
        </a:p>
      </dsp:txBody>
      <dsp:txXfrm rot="-5400000">
        <a:off x="647965" y="474210"/>
        <a:ext cx="945777" cy="405333"/>
      </dsp:txXfrm>
    </dsp:sp>
    <dsp:sp modelId="{AA0A2DE8-6BD8-4211-A44E-E43EE7CF87F4}">
      <dsp:nvSpPr>
        <dsp:cNvPr id="0" name=""/>
        <dsp:cNvSpPr/>
      </dsp:nvSpPr>
      <dsp:spPr>
        <a:xfrm rot="5400000">
          <a:off x="4523111" y="-2412762"/>
          <a:ext cx="878221" cy="59305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b="1" kern="1200" dirty="0">
            <a:latin typeface="Cambria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Cambria" pitchFamily="18" charset="0"/>
            </a:rPr>
            <a:t>Анализ результативности </a:t>
          </a:r>
          <a:endParaRPr lang="ru-RU" sz="2400" b="1" kern="1200" dirty="0">
            <a:latin typeface="Cambria" pitchFamily="18" charset="0"/>
          </a:endParaRPr>
        </a:p>
      </dsp:txBody>
      <dsp:txXfrm rot="-5400000">
        <a:off x="1996951" y="156269"/>
        <a:ext cx="5887671" cy="7924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DB868-99C9-45D0-98BE-4E449CB5991F}">
      <dsp:nvSpPr>
        <dsp:cNvPr id="0" name=""/>
        <dsp:cNvSpPr/>
      </dsp:nvSpPr>
      <dsp:spPr>
        <a:xfrm>
          <a:off x="0" y="453283"/>
          <a:ext cx="10972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E49EA9-A865-46E1-9D7A-982090142287}">
      <dsp:nvSpPr>
        <dsp:cNvPr id="0" name=""/>
        <dsp:cNvSpPr/>
      </dsp:nvSpPr>
      <dsp:spPr>
        <a:xfrm>
          <a:off x="548640" y="22185"/>
          <a:ext cx="8176381" cy="75581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mbria" pitchFamily="18" charset="0"/>
            </a:rPr>
            <a:t>Созданы </a:t>
          </a:r>
          <a:r>
            <a:rPr lang="ru-RU" sz="2000" b="1" kern="1200" dirty="0" smtClean="0">
              <a:latin typeface="Cambria" pitchFamily="18" charset="0"/>
            </a:rPr>
            <a:t>условий для развития ребенка как индивидуальности</a:t>
          </a:r>
          <a:endParaRPr lang="ru-RU" sz="2000" b="1" kern="1200" dirty="0">
            <a:solidFill>
              <a:schemeClr val="bg1"/>
            </a:solidFill>
            <a:latin typeface="Cambria" pitchFamily="18" charset="0"/>
          </a:endParaRPr>
        </a:p>
      </dsp:txBody>
      <dsp:txXfrm>
        <a:off x="585536" y="59081"/>
        <a:ext cx="8102589" cy="682026"/>
      </dsp:txXfrm>
    </dsp:sp>
    <dsp:sp modelId="{4C5A5651-5A37-403F-B3FE-7E51F58F0931}">
      <dsp:nvSpPr>
        <dsp:cNvPr id="0" name=""/>
        <dsp:cNvSpPr/>
      </dsp:nvSpPr>
      <dsp:spPr>
        <a:xfrm>
          <a:off x="0" y="1616363"/>
          <a:ext cx="10972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209979"/>
              <a:satOff val="-5609"/>
              <a:lumOff val="-132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5288AC-CE4F-4851-A16C-C568F9F8B4E4}">
      <dsp:nvSpPr>
        <dsp:cNvPr id="0" name=""/>
        <dsp:cNvSpPr/>
      </dsp:nvSpPr>
      <dsp:spPr>
        <a:xfrm>
          <a:off x="548640" y="1126483"/>
          <a:ext cx="8176381" cy="814599"/>
        </a:xfrm>
        <a:prstGeom prst="roundRect">
          <a:avLst/>
        </a:prstGeom>
        <a:gradFill rotWithShape="0">
          <a:gsLst>
            <a:gs pos="0">
              <a:schemeClr val="accent4">
                <a:hueOff val="209979"/>
                <a:satOff val="-5609"/>
                <a:lumOff val="-1324"/>
                <a:alphaOff val="0"/>
                <a:tint val="96000"/>
                <a:lumMod val="100000"/>
              </a:schemeClr>
            </a:gs>
            <a:gs pos="78000">
              <a:schemeClr val="accent4">
                <a:hueOff val="209979"/>
                <a:satOff val="-5609"/>
                <a:lumOff val="-132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Личностное развитие детей становится гармоничным и проходит своевременно, согласно возрастным рамкам развития</a:t>
          </a:r>
          <a:endParaRPr lang="ru-RU" sz="1600" b="1" kern="1200" dirty="0">
            <a:latin typeface="Cambria" pitchFamily="18" charset="0"/>
          </a:endParaRPr>
        </a:p>
      </dsp:txBody>
      <dsp:txXfrm>
        <a:off x="588405" y="1166248"/>
        <a:ext cx="8096851" cy="735069"/>
      </dsp:txXfrm>
    </dsp:sp>
    <dsp:sp modelId="{7A449178-CC1D-4FDE-9938-CC8F625ED29D}">
      <dsp:nvSpPr>
        <dsp:cNvPr id="0" name=""/>
        <dsp:cNvSpPr/>
      </dsp:nvSpPr>
      <dsp:spPr>
        <a:xfrm>
          <a:off x="0" y="2779442"/>
          <a:ext cx="10972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BC5DF0-ECEB-49E5-BD13-DBAC023D7B3A}">
      <dsp:nvSpPr>
        <dsp:cNvPr id="0" name=""/>
        <dsp:cNvSpPr/>
      </dsp:nvSpPr>
      <dsp:spPr>
        <a:xfrm>
          <a:off x="571501" y="2252869"/>
          <a:ext cx="7985894" cy="814599"/>
        </a:xfrm>
        <a:prstGeom prst="roundRect">
          <a:avLst/>
        </a:prstGeom>
        <a:gradFill rotWithShape="0">
          <a:gsLst>
            <a:gs pos="0">
              <a:schemeClr val="accent4">
                <a:hueOff val="419958"/>
                <a:satOff val="-11217"/>
                <a:lumOff val="-2647"/>
                <a:alphaOff val="0"/>
                <a:tint val="96000"/>
                <a:lumMod val="100000"/>
              </a:schemeClr>
            </a:gs>
            <a:gs pos="78000">
              <a:schemeClr val="accent4">
                <a:hueOff val="419958"/>
                <a:satOff val="-11217"/>
                <a:lumOff val="-264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mbria" pitchFamily="18" charset="0"/>
            </a:rPr>
            <a:t>Развиты </a:t>
          </a:r>
          <a:r>
            <a:rPr lang="ru-RU" sz="2000" b="1" kern="1200" dirty="0" smtClean="0">
              <a:latin typeface="Cambria" pitchFamily="18" charset="0"/>
            </a:rPr>
            <a:t>навыки общения и коммуникации (вербальной и невербальной)</a:t>
          </a:r>
          <a:endParaRPr lang="ru-RU" sz="2000" b="1" kern="1200" dirty="0">
            <a:latin typeface="Cambria" pitchFamily="18" charset="0"/>
          </a:endParaRPr>
        </a:p>
      </dsp:txBody>
      <dsp:txXfrm>
        <a:off x="611266" y="2292634"/>
        <a:ext cx="7906364" cy="735069"/>
      </dsp:txXfrm>
    </dsp:sp>
    <dsp:sp modelId="{57E4E078-1025-43D5-B3CB-6E189A87F4BD}">
      <dsp:nvSpPr>
        <dsp:cNvPr id="0" name=""/>
        <dsp:cNvSpPr/>
      </dsp:nvSpPr>
      <dsp:spPr>
        <a:xfrm>
          <a:off x="0" y="4010627"/>
          <a:ext cx="10972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629937"/>
              <a:satOff val="-16826"/>
              <a:lumOff val="-3971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52AD295-EBB4-4D84-842F-97DEB6F152E5}">
      <dsp:nvSpPr>
        <dsp:cNvPr id="0" name=""/>
        <dsp:cNvSpPr/>
      </dsp:nvSpPr>
      <dsp:spPr>
        <a:xfrm>
          <a:off x="548640" y="3452642"/>
          <a:ext cx="7985894" cy="882705"/>
        </a:xfrm>
        <a:prstGeom prst="roundRect">
          <a:avLst/>
        </a:prstGeom>
        <a:gradFill rotWithShape="0">
          <a:gsLst>
            <a:gs pos="0">
              <a:schemeClr val="accent4">
                <a:hueOff val="629937"/>
                <a:satOff val="-16826"/>
                <a:lumOff val="-3971"/>
                <a:alphaOff val="0"/>
                <a:tint val="96000"/>
                <a:lumMod val="100000"/>
              </a:schemeClr>
            </a:gs>
            <a:gs pos="78000">
              <a:schemeClr val="accent4">
                <a:hueOff val="629937"/>
                <a:satOff val="-16826"/>
                <a:lumOff val="-397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У дошкольников развиваются высшие психические функции (память, внимание, мышление, воображение, восприятие), формируется их устойчивость</a:t>
          </a:r>
          <a:endParaRPr lang="ru-RU" sz="1600" b="1" kern="1200" dirty="0">
            <a:latin typeface="Cambria" pitchFamily="18" charset="0"/>
          </a:endParaRPr>
        </a:p>
      </dsp:txBody>
      <dsp:txXfrm>
        <a:off x="591730" y="3495732"/>
        <a:ext cx="7899714" cy="796525"/>
      </dsp:txXfrm>
    </dsp:sp>
    <dsp:sp modelId="{1D626AD5-66A3-44FD-87E0-25FDD6152DCF}">
      <dsp:nvSpPr>
        <dsp:cNvPr id="0" name=""/>
        <dsp:cNvSpPr/>
      </dsp:nvSpPr>
      <dsp:spPr>
        <a:xfrm>
          <a:off x="0" y="5281306"/>
          <a:ext cx="10972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839916"/>
              <a:satOff val="-22434"/>
              <a:lumOff val="-529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F7D7FCF-5319-4EB7-85ED-8E961D22C40E}">
      <dsp:nvSpPr>
        <dsp:cNvPr id="0" name=""/>
        <dsp:cNvSpPr/>
      </dsp:nvSpPr>
      <dsp:spPr>
        <a:xfrm>
          <a:off x="571501" y="4636204"/>
          <a:ext cx="7940192" cy="922198"/>
        </a:xfrm>
        <a:prstGeom prst="roundRect">
          <a:avLst/>
        </a:prstGeom>
        <a:gradFill rotWithShape="0">
          <a:gsLst>
            <a:gs pos="0">
              <a:schemeClr val="accent4">
                <a:hueOff val="839916"/>
                <a:satOff val="-22434"/>
                <a:lumOff val="-5294"/>
                <a:alphaOff val="0"/>
                <a:tint val="96000"/>
                <a:lumMod val="100000"/>
              </a:schemeClr>
            </a:gs>
            <a:gs pos="78000">
              <a:schemeClr val="accent4">
                <a:hueOff val="839916"/>
                <a:satOff val="-22434"/>
                <a:lumOff val="-529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mbria" pitchFamily="18" charset="0"/>
            </a:rPr>
            <a:t>Дети приобретают навыки мультипликации и анимации</a:t>
          </a:r>
          <a:endParaRPr lang="ru-RU" sz="2000" b="1" kern="1200" dirty="0">
            <a:latin typeface="Cambria" pitchFamily="18" charset="0"/>
          </a:endParaRPr>
        </a:p>
      </dsp:txBody>
      <dsp:txXfrm>
        <a:off x="616519" y="4681222"/>
        <a:ext cx="7850156" cy="8321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DB868-99C9-45D0-98BE-4E449CB5991F}">
      <dsp:nvSpPr>
        <dsp:cNvPr id="0" name=""/>
        <dsp:cNvSpPr/>
      </dsp:nvSpPr>
      <dsp:spPr>
        <a:xfrm>
          <a:off x="0" y="813503"/>
          <a:ext cx="10972800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E49EA9-A865-46E1-9D7A-982090142287}">
      <dsp:nvSpPr>
        <dsp:cNvPr id="0" name=""/>
        <dsp:cNvSpPr/>
      </dsp:nvSpPr>
      <dsp:spPr>
        <a:xfrm>
          <a:off x="548640" y="68879"/>
          <a:ext cx="8176381" cy="130550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itchFamily="18" charset="0"/>
            </a:rPr>
            <a:t>Повышение профессионального уровня в сфере  информационно-компьютерных технологий</a:t>
          </a:r>
          <a:endParaRPr lang="ru-RU" sz="2400" b="1" kern="1200" dirty="0">
            <a:solidFill>
              <a:schemeClr val="bg1"/>
            </a:solidFill>
            <a:latin typeface="Cambria" pitchFamily="18" charset="0"/>
          </a:endParaRPr>
        </a:p>
      </dsp:txBody>
      <dsp:txXfrm>
        <a:off x="612369" y="132608"/>
        <a:ext cx="8048923" cy="1178046"/>
      </dsp:txXfrm>
    </dsp:sp>
    <dsp:sp modelId="{4C5A5651-5A37-403F-B3FE-7E51F58F0931}">
      <dsp:nvSpPr>
        <dsp:cNvPr id="0" name=""/>
        <dsp:cNvSpPr/>
      </dsp:nvSpPr>
      <dsp:spPr>
        <a:xfrm>
          <a:off x="0" y="2822458"/>
          <a:ext cx="10972800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5288AC-CE4F-4851-A16C-C568F9F8B4E4}">
      <dsp:nvSpPr>
        <dsp:cNvPr id="0" name=""/>
        <dsp:cNvSpPr/>
      </dsp:nvSpPr>
      <dsp:spPr>
        <a:xfrm>
          <a:off x="548640" y="1976303"/>
          <a:ext cx="8176381" cy="1407034"/>
        </a:xfrm>
        <a:prstGeom prst="roundRect">
          <a:avLst/>
        </a:prstGeom>
        <a:gradFill rotWithShape="0">
          <a:gsLst>
            <a:gs pos="0">
              <a:schemeClr val="accent4">
                <a:hueOff val="419958"/>
                <a:satOff val="-11217"/>
                <a:lumOff val="-2647"/>
                <a:alphaOff val="0"/>
                <a:tint val="96000"/>
                <a:lumMod val="100000"/>
              </a:schemeClr>
            </a:gs>
            <a:gs pos="78000">
              <a:schemeClr val="accent4">
                <a:hueOff val="419958"/>
                <a:satOff val="-11217"/>
                <a:lumOff val="-264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itchFamily="18" charset="0"/>
            </a:rPr>
            <a:t>Реализация творческого потенциала</a:t>
          </a:r>
          <a:endParaRPr lang="ru-RU" sz="2400" b="1" kern="1200" dirty="0">
            <a:latin typeface="Cambria" pitchFamily="18" charset="0"/>
          </a:endParaRPr>
        </a:p>
      </dsp:txBody>
      <dsp:txXfrm>
        <a:off x="617326" y="2044989"/>
        <a:ext cx="8039009" cy="1269662"/>
      </dsp:txXfrm>
    </dsp:sp>
    <dsp:sp modelId="{7A449178-CC1D-4FDE-9938-CC8F625ED29D}">
      <dsp:nvSpPr>
        <dsp:cNvPr id="0" name=""/>
        <dsp:cNvSpPr/>
      </dsp:nvSpPr>
      <dsp:spPr>
        <a:xfrm>
          <a:off x="0" y="4831412"/>
          <a:ext cx="10972800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839916"/>
              <a:satOff val="-22434"/>
              <a:lumOff val="-529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BC5DF0-ECEB-49E5-BD13-DBAC023D7B3A}">
      <dsp:nvSpPr>
        <dsp:cNvPr id="0" name=""/>
        <dsp:cNvSpPr/>
      </dsp:nvSpPr>
      <dsp:spPr>
        <a:xfrm>
          <a:off x="666756" y="3929091"/>
          <a:ext cx="7985894" cy="1407034"/>
        </a:xfrm>
        <a:prstGeom prst="roundRect">
          <a:avLst/>
        </a:prstGeom>
        <a:gradFill rotWithShape="0">
          <a:gsLst>
            <a:gs pos="0">
              <a:schemeClr val="accent4">
                <a:hueOff val="839916"/>
                <a:satOff val="-22434"/>
                <a:lumOff val="-5294"/>
                <a:alphaOff val="0"/>
                <a:tint val="96000"/>
                <a:lumMod val="100000"/>
              </a:schemeClr>
            </a:gs>
            <a:gs pos="78000">
              <a:schemeClr val="accent4">
                <a:hueOff val="839916"/>
                <a:satOff val="-22434"/>
                <a:lumOff val="-529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0322" tIns="0" rIns="2903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itchFamily="18" charset="0"/>
            </a:rPr>
            <a:t>Удовлетворённость собственной деятельностью</a:t>
          </a:r>
          <a:endParaRPr lang="ru-RU" sz="2400" b="1" kern="1200" dirty="0">
            <a:latin typeface="Cambria" pitchFamily="18" charset="0"/>
          </a:endParaRPr>
        </a:p>
      </dsp:txBody>
      <dsp:txXfrm>
        <a:off x="735442" y="3997777"/>
        <a:ext cx="7848522" cy="1269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6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8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D9876-25DF-4150-94D4-C7D40CA35D4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B4AF-975F-4DA0-B81F-6CD6303941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31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0788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449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0866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8480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63703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0864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7711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638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128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242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8811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351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3164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394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702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18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0E644-F104-4AF2-9050-4E1D0C85F471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81C83A6-6FA0-40B3-A165-B9AB0C829E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883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472" y="148046"/>
            <a:ext cx="10905066" cy="94052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Муниципальное автономное дошкольное образовательное учреждение города Новосибирска «Детский сад № 81 «Дошкольная академия»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8582" y="1148558"/>
            <a:ext cx="8596668" cy="296875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Мультипликация как инструмент для развития формирования личности современного дошкольника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600656" y="4339890"/>
            <a:ext cx="5452533" cy="1151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cs typeface="Times New Roman" panose="02020603050405020304" pitchFamily="18" charset="0"/>
              </a:rPr>
              <a:t>Воспитатель первой квалификационной категории </a:t>
            </a:r>
            <a:r>
              <a:rPr lang="ru-RU" sz="2400" dirty="0" smtClean="0">
                <a:cs typeface="Times New Roman" panose="02020603050405020304" pitchFamily="18" charset="0"/>
              </a:rPr>
              <a:t>Устименко Н.Ю.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Picture 2" descr="http://ds81nsk.edusite.ru/images/p1_risunok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8" t="11283" r="72281" b="16744"/>
          <a:stretch/>
        </p:blipFill>
        <p:spPr bwMode="auto">
          <a:xfrm>
            <a:off x="294968" y="471949"/>
            <a:ext cx="1387783" cy="1887793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24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73723" y="202648"/>
            <a:ext cx="80889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i="1" dirty="0" smtClean="0">
              <a:solidFill>
                <a:srgbClr val="FF0000"/>
              </a:solidFill>
            </a:endParaRPr>
          </a:p>
          <a:p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Цель приоритетного направления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Обновление педагогического процесса, направленного на развитие личности ребенка и раскрытие его познавательных, художественных и творческих возможностей, через создание мультфильмов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7280" y="4617609"/>
            <a:ext cx="7498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дети на фотоа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5262" y="4510732"/>
            <a:ext cx="1506415" cy="1506415"/>
          </a:xfrm>
          <a:prstGeom prst="rect">
            <a:avLst/>
          </a:prstGeom>
        </p:spPr>
      </p:pic>
      <p:pic>
        <p:nvPicPr>
          <p:cNvPr id="13" name="Рисунок 12" descr="лен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46" y="202648"/>
            <a:ext cx="8336554" cy="1808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6659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399" y="1417711"/>
            <a:ext cx="9383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лен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33016"/>
            <a:ext cx="7498657" cy="138469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800658" y="1154664"/>
            <a:ext cx="8229600" cy="1582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Реализация поставленной цели предполагает решение следующих  задач: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13" name="Содержимое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30084318"/>
              </p:ext>
            </p:extLst>
          </p:nvPr>
        </p:nvGraphicFramePr>
        <p:xfrm>
          <a:off x="1465544" y="1954060"/>
          <a:ext cx="7264089" cy="430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303" y="595532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Виды деятельности при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создании мультфильма: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лен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3655" cy="1828800"/>
          </a:xfrm>
          <a:prstGeom prst="rect">
            <a:avLst/>
          </a:prstGeom>
        </p:spPr>
      </p:pic>
      <p:pic>
        <p:nvPicPr>
          <p:cNvPr id="5" name="Рисунок 4" descr="16485567678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5331" y="4080306"/>
            <a:ext cx="2733243" cy="2049932"/>
          </a:xfrm>
          <a:prstGeom prst="rect">
            <a:avLst/>
          </a:prstGeom>
        </p:spPr>
      </p:pic>
      <p:pic>
        <p:nvPicPr>
          <p:cNvPr id="6" name="Рисунок 5" descr="1648556768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6749" y="3265827"/>
            <a:ext cx="3617256" cy="2712942"/>
          </a:xfrm>
          <a:prstGeom prst="rect">
            <a:avLst/>
          </a:prstGeom>
        </p:spPr>
      </p:pic>
      <p:pic>
        <p:nvPicPr>
          <p:cNvPr id="7" name="Рисунок 6" descr="16485567679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8285838" y="4059182"/>
            <a:ext cx="2494672" cy="18710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Оборудование и материалы: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лен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3655" cy="1828800"/>
          </a:xfrm>
          <a:prstGeom prst="rect">
            <a:avLst/>
          </a:prstGeom>
        </p:spPr>
      </p:pic>
      <p:pic>
        <p:nvPicPr>
          <p:cNvPr id="6" name="Рисунок 5" descr="1648556768049.jpg"/>
          <p:cNvPicPr>
            <a:picLocks noChangeAspect="1"/>
          </p:cNvPicPr>
          <p:nvPr/>
        </p:nvPicPr>
        <p:blipFill>
          <a:blip r:embed="rId3" cstate="print"/>
          <a:srcRect b="24296"/>
          <a:stretch>
            <a:fillRect/>
          </a:stretch>
        </p:blipFill>
        <p:spPr>
          <a:xfrm>
            <a:off x="4050692" y="2946186"/>
            <a:ext cx="3189352" cy="2151907"/>
          </a:xfrm>
          <a:prstGeom prst="rect">
            <a:avLst/>
          </a:prstGeom>
        </p:spPr>
      </p:pic>
      <p:pic>
        <p:nvPicPr>
          <p:cNvPr id="7" name="Рисунок 6" descr="16485567678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7619" y="4064250"/>
            <a:ext cx="2517562" cy="1888171"/>
          </a:xfrm>
          <a:prstGeom prst="rect">
            <a:avLst/>
          </a:prstGeom>
        </p:spPr>
      </p:pic>
      <p:pic>
        <p:nvPicPr>
          <p:cNvPr id="8" name="Рисунок 7" descr="164855676784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5428" y="4354716"/>
            <a:ext cx="1582756" cy="18156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Этапы   работы и мероприятия 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25789456"/>
              </p:ext>
            </p:extLst>
          </p:nvPr>
        </p:nvGraphicFramePr>
        <p:xfrm>
          <a:off x="353562" y="1071547"/>
          <a:ext cx="9942833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95930816"/>
              </p:ext>
            </p:extLst>
          </p:nvPr>
        </p:nvGraphicFramePr>
        <p:xfrm>
          <a:off x="187889" y="5161104"/>
          <a:ext cx="10722281" cy="1352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346531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12" y="0"/>
            <a:ext cx="10972800" cy="1582726"/>
          </a:xfrm>
        </p:spPr>
        <p:txBody>
          <a:bodyPr>
            <a:normAutofit/>
          </a:bodyPr>
          <a:lstStyle/>
          <a:p>
            <a:r>
              <a:rPr lang="ru-RU" sz="27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</a:t>
            </a:r>
            <a:r>
              <a:rPr lang="ru-RU" sz="27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езультаты для детей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61486833"/>
              </p:ext>
            </p:extLst>
          </p:nvPr>
        </p:nvGraphicFramePr>
        <p:xfrm>
          <a:off x="278405" y="686958"/>
          <a:ext cx="109728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9907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12" y="0"/>
            <a:ext cx="10972800" cy="1582726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7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</a:t>
            </a:r>
            <a:r>
              <a:rPr lang="ru-RU" sz="27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езультаты для педагога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66712" y="1000108"/>
          <a:ext cx="109728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416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294" y="2725783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Спасибо за внимание!</a:t>
            </a:r>
          </a:p>
        </p:txBody>
      </p:sp>
      <p:pic>
        <p:nvPicPr>
          <p:cNvPr id="3" name="Picture 2" descr="http://ds81nsk.edusite.ru/images/p1_risunok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8" t="11283" r="72281" b="16744"/>
          <a:stretch/>
        </p:blipFill>
        <p:spPr bwMode="auto">
          <a:xfrm>
            <a:off x="294968" y="471949"/>
            <a:ext cx="1387783" cy="1887793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988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Calibri"/>
              </a:rPr>
              <a:t>Федеральная сетевая инновационная площадка ФГБНУ «Институт изучения детства, семьи и воспитания Российской академии образования» по теме «STEM образование для детей дошкольного и младшего школьного возраста» (Приказ № 17 от 7 августа 2019 года «Об открытии сетевых инновационных площадок по апробации и внедрению программы «STEM образование для детей дошкольного и младшего школьного возраста» (издан </a:t>
            </a:r>
            <a:r>
              <a:rPr lang="ru-RU" sz="1800" b="1" dirty="0" err="1">
                <a:solidFill>
                  <a:schemeClr val="accent2">
                    <a:lumMod val="50000"/>
                  </a:schemeClr>
                </a:solidFill>
                <a:latin typeface="Calibri"/>
              </a:rPr>
              <a:t>ИИДСиВ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Calibri"/>
              </a:rPr>
              <a:t> РАН) 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Новый рисунок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041" y="2623991"/>
            <a:ext cx="2825652" cy="39901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3728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4276" y="875303"/>
            <a:ext cx="52325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Ц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елью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данной парциальной модульной образовательной программы «STEM-ОБРАЗОВАНИЕ ДЕТЕЙ ДОШКОЛЬНОГО И МЛАДШЕГО ШКОЛЬНОГО ВОЗРАСТА» является развитие интеллектуальных способностей детей дошкольного и младшего школьного возраста средствами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STEM-образования</a:t>
            </a:r>
            <a:endParaRPr lang="ru-RU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8102" y="3264060"/>
            <a:ext cx="81485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/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science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technology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engineering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mathematics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естественные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науки, технология, инженерное искусство, математика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40" y="517875"/>
            <a:ext cx="3661580" cy="2746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3812720" y="1648651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105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285187938"/>
              </p:ext>
            </p:extLst>
          </p:nvPr>
        </p:nvGraphicFramePr>
        <p:xfrm>
          <a:off x="162838" y="210380"/>
          <a:ext cx="9820406" cy="607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4734" y="509559"/>
            <a:ext cx="3576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Образовательные модули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504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615" y="414923"/>
            <a:ext cx="76706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Образовательный модуль «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Мультстудия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«Я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творю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мир»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2" y="1993299"/>
            <a:ext cx="3269675" cy="245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239" y="3775800"/>
            <a:ext cx="3267363" cy="245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797" y="3683999"/>
            <a:ext cx="3267363" cy="245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770160" y="136903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cs typeface="Times New Roman" pitchFamily="18" charset="0"/>
              </a:rPr>
              <a:t>обеспечение всестороннего развития ребенка младшего возраста. Модуль </a:t>
            </a:r>
            <a:r>
              <a:rPr lang="ru-RU" sz="2400" dirty="0" err="1">
                <a:cs typeface="Times New Roman" pitchFamily="18" charset="0"/>
              </a:rPr>
              <a:t>мультстудия</a:t>
            </a:r>
            <a:r>
              <a:rPr lang="ru-RU" sz="2400" dirty="0"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«Я </a:t>
            </a:r>
            <a:r>
              <a:rPr lang="ru-RU" sz="2400" dirty="0">
                <a:cs typeface="Times New Roman" pitchFamily="18" charset="0"/>
              </a:rPr>
              <a:t>творю </a:t>
            </a:r>
            <a:r>
              <a:rPr lang="ru-RU" sz="2400" dirty="0" smtClean="0">
                <a:cs typeface="Times New Roman" pitchFamily="18" charset="0"/>
              </a:rPr>
              <a:t>мир» объединяет </a:t>
            </a:r>
            <a:r>
              <a:rPr lang="ru-RU" sz="2400" dirty="0">
                <a:cs typeface="Times New Roman" pitchFamily="18" charset="0"/>
              </a:rPr>
              <a:t>в себе результаты всего STEM-образования дошкольников и младших школьников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1649024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673071" y="2323429"/>
            <a:ext cx="8596668" cy="38807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Мультипликация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 (от лат. “умножение”) – это вид искусства, в основе которого лежит оживленный при помощи кинематографии рисунок. </a:t>
            </a:r>
            <a:b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</a:rPr>
              <a:t>Анима́ция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 (от 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фр.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fr-FR" sz="2000" i="1" dirty="0" smtClean="0">
                <a:solidFill>
                  <a:schemeClr val="accent2">
                    <a:lumMod val="50000"/>
                  </a:schemeClr>
                </a:solidFill>
              </a:rPr>
              <a:t>animation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: оживление, одушевление) —анимационный фильм и, в частности, мультфильм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74" y="607424"/>
            <a:ext cx="4071938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1220" y="4071503"/>
            <a:ext cx="4020572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09273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Мультипликация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 образовательном процессе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– это новый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универсальный многогранный способ развития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ребенка в современном визуальном и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информационно насыщенном мире.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«Анимация», или, как мы чаще называем,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«мультипликация» – необычайное искусство,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позволяющее решить целый комплекс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педагогических задач, соответствующих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требованиям ФГОС дошкольного образования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Рисунок 2" descr="лен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3655" cy="1828800"/>
          </a:xfrm>
          <a:prstGeom prst="rect">
            <a:avLst/>
          </a:prstGeom>
        </p:spPr>
      </p:pic>
      <p:pic>
        <p:nvPicPr>
          <p:cNvPr id="5" name="Рисунок 4" descr="маьч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206" y="2893064"/>
            <a:ext cx="1935845" cy="19358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6994" y="258871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Виды мультипликации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6405" y="1265221"/>
            <a:ext cx="34810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Кукольная </a:t>
            </a:r>
            <a:r>
              <a:rPr lang="ru-RU" sz="2800" dirty="0"/>
              <a:t>и пластилиновая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51" y="3076771"/>
            <a:ext cx="326707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832964" y="1265220"/>
            <a:ext cx="5323562" cy="14779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фильм изготовляется путём покадровой съёмки пластилиновых или кукольных объектов, с их небольшими смещениями</a:t>
            </a:r>
          </a:p>
        </p:txBody>
      </p:sp>
    </p:spTree>
    <p:extLst>
      <p:ext uri="{BB962C8B-B14F-4D97-AF65-F5344CB8AC3E}">
        <p14:creationId xmlns="" xmlns:p14="http://schemas.microsoft.com/office/powerpoint/2010/main" val="4009080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6994" y="258871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Виды мультипликации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6405" y="1265221"/>
            <a:ext cx="34810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Рисованная мультипликация</a:t>
            </a:r>
          </a:p>
          <a:p>
            <a:r>
              <a:rPr lang="ru-RU" sz="2800" dirty="0" smtClean="0">
                <a:solidFill>
                  <a:prstClr val="black"/>
                </a:solidFill>
              </a:rPr>
              <a:t> 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32964" y="1265220"/>
            <a:ext cx="5323562" cy="14779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технология, основанная на покадровой съёмке незначительно отличающихся двумерных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рисунков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 descr="F:\Мульт 2019\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7415" y="3120876"/>
            <a:ext cx="4071934" cy="305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4438430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2788</TotalTime>
  <Words>447</Words>
  <Application>Microsoft Office PowerPoint</Application>
  <PresentationFormat>Произвольный</PresentationFormat>
  <Paragraphs>72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Муниципальное автономное дошкольное образовательное учреждение города Новосибирска «Детский сад № 81 «Дошкольная академия»</vt:lpstr>
      <vt:lpstr>Федеральная сетевая инновационная площадка ФГБНУ «Институт изучения детства, семьи и воспитания Российской академии образования» по теме «STEM образование для детей дошкольного и младшего школьного возраста» (Приказ № 17 от 7 августа 2019 года «Об открытии сетевых инновационных площадок по апробации и внедрению программы «STEM образование для детей дошкольного и младшего школьного возраста» (издан ИИДСиВ РАН) </vt:lpstr>
      <vt:lpstr>Слайд 3</vt:lpstr>
      <vt:lpstr>Слайд 4</vt:lpstr>
      <vt:lpstr>Слайд 5</vt:lpstr>
      <vt:lpstr>Слайд 6</vt:lpstr>
      <vt:lpstr>   Мультипликация в образовательном процессе – это новый универсальный многогранный способ развития ребенка в современном визуальном и информационно насыщенном мире. «Анимация», или, как мы чаще называем, «мультипликация» – необычайное искусство, позволяющее решить целый комплекс педагогических задач, соответствующих требованиям ФГОС дошкольного образования </vt:lpstr>
      <vt:lpstr>Виды мультипликации</vt:lpstr>
      <vt:lpstr>Виды мультипликации</vt:lpstr>
      <vt:lpstr>Слайд 10</vt:lpstr>
      <vt:lpstr>Слайд 11</vt:lpstr>
      <vt:lpstr>   Виды деятельности при создании мультфильма:  </vt:lpstr>
      <vt:lpstr>     Оборудование и материалы:  </vt:lpstr>
      <vt:lpstr>Этапы   работы и мероприятия </vt:lpstr>
      <vt:lpstr>Результаты для детей </vt:lpstr>
      <vt:lpstr> Результаты для педагога 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города Новосибирска «Детский сад № 81 «Дошкольная академия»</dc:title>
  <dc:creator>Галина Ивановна</dc:creator>
  <cp:lastModifiedBy>Пользователь Windows</cp:lastModifiedBy>
  <cp:revision>124</cp:revision>
  <dcterms:created xsi:type="dcterms:W3CDTF">2019-08-29T04:09:40Z</dcterms:created>
  <dcterms:modified xsi:type="dcterms:W3CDTF">2022-03-29T13:06:23Z</dcterms:modified>
</cp:coreProperties>
</file>