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онкурс\инфоурок\фото презентация\пазл\Слайд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245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конкурс\инфоурок\фото презентация\пазл\Слайд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405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конкурс\инфоурок\фото презентация\пазл\Слайд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687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конкурс\инфоурок\фото презентация\пазл\Слайд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956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конкурс\инфоурок\фото презентация\пазл\Слайд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315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конкурс\инфоурок\фото презентация\пазл\Слайд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" y="-1867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885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конкурс\инфоурок\фото презентация\пазл\Слайд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550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конкурс\инфоурок\фото презентация\пазл\Слайд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433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конкурс\инфоурок\фото презентация\пазл\Слайд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29" y="1727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0548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конкурс\инфоурок\фото презентация\пазл\Слайд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5291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конкурс\инфоурок\фото презентация\пазл\Слайд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907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конкурс\инфоурок\фото презентация\пазл\Слайд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8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8824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конкурс\инфоурок\фото презентация\пазл\Слайд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726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конкурс\инфоурок\фото презентация\пазл\Слайд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8645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конкурс\инфоурок\фото презентация\пазл\Слайд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9033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конкурс\инфоурок\фото презентация\пазл\Слайд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798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конкурс\инфоурок\фото презентация\пазл\Слай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599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конкурс\инфоурок\фото презентация\пазл\Слайд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" y="-9965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20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конкурс\инфоурок\фото презентация\пазл\Слайд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51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214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конкурс\инфоурок\фото презентация\пазл\Слайд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0" y="131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844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конкурс\инфоурок\фото презентация\пазл\Слайд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544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конкурс\инфоурок\фото презентация\пазл\Слайд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6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конкурс\инфоурок\фото презентация\пазл\Слайд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6178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2022-09-26T03:38:16Z</dcterms:created>
  <dcterms:modified xsi:type="dcterms:W3CDTF">2022-09-26T03:42:09Z</dcterms:modified>
</cp:coreProperties>
</file>