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онкурс\инфоурок\фото презентация\ножки\Слайд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950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конкурс\инфоурок\фото презентация\ножки\Слайд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767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конкурс\инфоурок\фото презентация\ножки\Слайд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150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конкурс\инфоурок\фото презентация\ножки\Слайд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8161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конкурс\инфоурок\фото презентация\ножки\Слайд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4" y="33403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068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конкурс\инфоурок\фото презентация\ножки\Слайд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029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345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конкурс\инфоурок\фото презентация\ножки\Слайд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60" y="-1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001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конкурс\инфоурок\фото презентация\ножки\Слайд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806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конкурс\инфоурок\фото презентация\ножки\Слайд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04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конкурс\инфоурок\фото презентация\ножки\Слайд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6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915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конкурс\инфоурок\фото презентация\ножки\Слайд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578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конкурс\инфоурок\фото презентация\ножки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206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конкурс\инфоурок\фото презентация\ножки\Слайд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3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688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конкурс\инфоурок\фото презентация\ножки\Слайд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8390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конкурс\инфоурок\фото презентация\ножки\Слайд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8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221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конкурс\инфоурок\фото презентация\ножки\Слайд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065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конкурс\инфоурок\фото презентация\ножки\Слайд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4594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конкурс\инфоурок\фото презентация\ножки\Слайд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4024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конкурс\инфоурок\фото презентация\ножки\Слайд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947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онкурс\инфоурок\фото презентация\ножки\Слай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148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конкурс\инфоурок\фото презентация\ножки\Слайд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242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конкурс\инфоурок\фото презентация\ножки\Слай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5" y="41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10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конкурс\инфоурок\фото презентация\ножки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255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конкурс\инфоурок\фото презентация\ножки\Слайд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507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конкурс\инфоурок\фото презентация\ножки\Слайд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774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конкурс\инфоурок\фото презентация\ножки\Слайд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5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5442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2022-09-26T03:45:32Z</dcterms:created>
  <dcterms:modified xsi:type="dcterms:W3CDTF">2022-09-26T03:49:00Z</dcterms:modified>
</cp:coreProperties>
</file>