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A8DCC-EC63-4233-9151-6AFF5CAD2D27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AC40-11D0-4EE9-9183-1D0C47B396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A8DCC-EC63-4233-9151-6AFF5CAD2D27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AC40-11D0-4EE9-9183-1D0C47B396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A8DCC-EC63-4233-9151-6AFF5CAD2D27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AC40-11D0-4EE9-9183-1D0C47B396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A8DCC-EC63-4233-9151-6AFF5CAD2D27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AC40-11D0-4EE9-9183-1D0C47B396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A8DCC-EC63-4233-9151-6AFF5CAD2D27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AC40-11D0-4EE9-9183-1D0C47B396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A8DCC-EC63-4233-9151-6AFF5CAD2D27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AC40-11D0-4EE9-9183-1D0C47B396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A8DCC-EC63-4233-9151-6AFF5CAD2D27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AC40-11D0-4EE9-9183-1D0C47B396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A8DCC-EC63-4233-9151-6AFF5CAD2D27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AC40-11D0-4EE9-9183-1D0C47B396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A8DCC-EC63-4233-9151-6AFF5CAD2D27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AC40-11D0-4EE9-9183-1D0C47B396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A8DCC-EC63-4233-9151-6AFF5CAD2D27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AC40-11D0-4EE9-9183-1D0C47B396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A8DCC-EC63-4233-9151-6AFF5CAD2D27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AC40-11D0-4EE9-9183-1D0C47B396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0A8DCC-EC63-4233-9151-6AFF5CAD2D27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9AC40-11D0-4EE9-9183-1D0C47B396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548680"/>
            <a:ext cx="734481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– детский сад  «Солнышко»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с.Боровиха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="1" dirty="0" smtClean="0"/>
          </a:p>
          <a:p>
            <a:pPr algn="ctr"/>
            <a:endParaRPr lang="ru-RU" sz="4400" b="1" dirty="0" smtClean="0"/>
          </a:p>
          <a:p>
            <a:pPr algn="ctr"/>
            <a:endParaRPr lang="ru-RU" sz="4400" b="1" dirty="0" smtClean="0"/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Спортивные состязания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«Здравствуй Осень»</a:t>
            </a:r>
          </a:p>
          <a:p>
            <a:pPr algn="ctr"/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endParaRPr lang="ru-RU" sz="4000" b="1" dirty="0" smtClean="0">
              <a:solidFill>
                <a:srgbClr val="FF0000"/>
              </a:solidFill>
            </a:endParaRP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Инструктор по физической культуре: Куценко Лариса Петровна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620688"/>
            <a:ext cx="457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Всем спасибо за внимание,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задор и звонкий смех,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огонь соревнования,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Обеспечивший успех.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71604" y="857232"/>
            <a:ext cx="69294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04665"/>
            <a:ext cx="81369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Физкультурные праздники и досуги -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одно из важнейших средств гармоничного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развития личности детей дошкольного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возраста.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 Благодаря организации активного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отдыха детей, создаются благоприятные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условия для закрепления двигательных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навыков и качеств.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фото все\Новая папка\IMG-20220918-WA00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88640"/>
            <a:ext cx="4536504" cy="3024336"/>
          </a:xfrm>
          <a:prstGeom prst="rect">
            <a:avLst/>
          </a:prstGeom>
          <a:noFill/>
          <a:effectLst>
            <a:softEdge rad="63500"/>
          </a:effectLst>
          <a:scene3d>
            <a:camera prst="perspectiveRight"/>
            <a:lightRig rig="threePt" dir="t"/>
          </a:scene3d>
        </p:spPr>
      </p:pic>
      <p:pic>
        <p:nvPicPr>
          <p:cNvPr id="1027" name="Picture 3" descr="C:\Users\Лариса\Desktop\фото все\Новая папка\IMG-20220918-WA00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88640"/>
            <a:ext cx="4644008" cy="2952328"/>
          </a:xfrm>
          <a:prstGeom prst="rect">
            <a:avLst/>
          </a:prstGeom>
          <a:noFill/>
          <a:effectLst>
            <a:softEdge rad="63500"/>
          </a:effectLst>
          <a:scene3d>
            <a:camera prst="perspectiveLeft"/>
            <a:lightRig rig="threePt" dir="t"/>
          </a:scene3d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907704" y="3233737"/>
            <a:ext cx="5976664" cy="132343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Очень важен спорт для всех,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Он здоровье и успех!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Зарядку делаем с утра.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Здоровы будем мы всегда!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66784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 не торопясь, бегите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по сторонам глядите.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Смотри! Красные флажки,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ваши проводники.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Вот они вам путь укажут,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дорогу вам подскажут.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Бегите весело легко,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бежать вам далеко.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асфальту и за дом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бегом, бегом, бегом.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 бегите не толкайтесь,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Просто бегом наслаждайтесь!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мы будет здесь вас ждать,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Будем радостно встречать!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Лариса\Desktop\фото все\Новая папка\IMG-20220918-WA00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32656"/>
            <a:ext cx="5760640" cy="3672408"/>
          </a:xfrm>
          <a:prstGeom prst="rect">
            <a:avLst/>
          </a:prstGeom>
          <a:noFill/>
          <a:effectLst>
            <a:softEdge rad="63500"/>
          </a:effectLst>
          <a:scene3d>
            <a:camera prst="perspectiveLeft"/>
            <a:lightRig rig="threePt" dir="t"/>
          </a:scene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4048" y="404664"/>
            <a:ext cx="3456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Будем бегать быстро, дружно.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Урожай собрать нам  нужно.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Users\Лариса\Desktop\фото все\Новая папка\IMG-20220918-WA0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4608512" cy="3168352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</p:pic>
      <p:pic>
        <p:nvPicPr>
          <p:cNvPr id="3074" name="Picture 2" descr="C:\Users\Лариса\Desktop\фото все\Новая папка\IMG-20220918-WA00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060848"/>
            <a:ext cx="4536504" cy="302433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Left"/>
            <a:lightRig rig="threePt" dir="t"/>
          </a:scene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Лариса\Desktop\фото все\Новая папка\IMG-20220918-WA0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4320480" cy="6192688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</p:pic>
      <p:pic>
        <p:nvPicPr>
          <p:cNvPr id="18437" name="Picture 5" descr="C:\Users\Лариса\Desktop\фото все\Новая папка\IMG-20220918-WA0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32656"/>
            <a:ext cx="4464496" cy="6264696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Left"/>
            <a:lightRig rig="threePt" dir="t"/>
          </a:scene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Лариса\Desktop\фото все\Новая папка\IMG-20220918-WA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3" y="332656"/>
            <a:ext cx="4392488" cy="3168352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Left"/>
            <a:lightRig rig="threePt" dir="t"/>
          </a:scene3d>
        </p:spPr>
      </p:pic>
      <p:pic>
        <p:nvPicPr>
          <p:cNvPr id="1026" name="Picture 2" descr="C:\Users\Лариса\Desktop\фото все\Новая папка\IMG-20220918-WA0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717032"/>
            <a:ext cx="7776864" cy="2952328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softEdge rad="63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95536" y="260648"/>
            <a:ext cx="38884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Надо спортом заниматься,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привычку завести: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Физкультурой заниматься,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здоровыми расти!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ариса\Desktop\фото все\Новая папка\IMG-20220918-WA0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8533456" cy="3974572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ариса\Desktop\фото все\Новая папка\IMG-20220918-WA0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88640"/>
            <a:ext cx="4824536" cy="3168352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</p:pic>
      <p:pic>
        <p:nvPicPr>
          <p:cNvPr id="3075" name="Picture 3" descr="C:\Users\Лариса\Desktop\фото все\Новая папка\IMG-20220918-WA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789040"/>
            <a:ext cx="4752528" cy="2880319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perspectiveLeft"/>
            <a:lightRig rig="threePt" dir="t"/>
          </a:scene3d>
        </p:spPr>
      </p:pic>
      <p:sp>
        <p:nvSpPr>
          <p:cNvPr id="4" name="Прямоугольник 3"/>
          <p:cNvSpPr/>
          <p:nvPr/>
        </p:nvSpPr>
        <p:spPr>
          <a:xfrm>
            <a:off x="5076056" y="692696"/>
            <a:ext cx="3600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дождик моросит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асфальт дождем залит,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Ты с собой его берешь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на улицу идешь,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Ты под ним всегда сухой,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непогоду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зонт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тобой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Users\Лариса\Desktop\фото все\Новая папка\IMG-20220918-WA00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789040"/>
            <a:ext cx="4238243" cy="2880320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212</Words>
  <Application>Microsoft Office PowerPoint</Application>
  <PresentationFormat>Экран (4:3)</PresentationFormat>
  <Paragraphs>49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Домашний</dc:creator>
  <cp:lastModifiedBy>Лариса Куценко</cp:lastModifiedBy>
  <cp:revision>38</cp:revision>
  <dcterms:created xsi:type="dcterms:W3CDTF">2014-10-04T12:33:22Z</dcterms:created>
  <dcterms:modified xsi:type="dcterms:W3CDTF">2022-09-26T04:42:35Z</dcterms:modified>
</cp:coreProperties>
</file>