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3" r:id="rId5"/>
    <p:sldId id="287" r:id="rId6"/>
    <p:sldId id="288" r:id="rId7"/>
    <p:sldId id="265" r:id="rId8"/>
    <p:sldId id="264" r:id="rId9"/>
    <p:sldId id="266" r:id="rId10"/>
    <p:sldId id="267" r:id="rId11"/>
    <p:sldId id="268" r:id="rId12"/>
    <p:sldId id="261" r:id="rId13"/>
    <p:sldId id="273" r:id="rId14"/>
    <p:sldId id="279" r:id="rId15"/>
    <p:sldId id="280" r:id="rId16"/>
    <p:sldId id="284" r:id="rId17"/>
    <p:sldId id="274" r:id="rId18"/>
    <p:sldId id="282" r:id="rId19"/>
    <p:sldId id="285" r:id="rId20"/>
    <p:sldId id="281" r:id="rId21"/>
    <p:sldId id="277" r:id="rId22"/>
    <p:sldId id="276" r:id="rId23"/>
    <p:sldId id="278" r:id="rId24"/>
    <p:sldId id="275" r:id="rId25"/>
    <p:sldId id="28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8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5870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877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2377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9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5684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5721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7417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071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1638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6186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2004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microsoft.com/office/2007/relationships/hdphoto" Target="../media/hdphoto3.wdp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3.png"/><Relationship Id="rId25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20" Type="http://schemas.microsoft.com/office/2007/relationships/hdphoto" Target="../media/hdphoto4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microsoft.com/office/2007/relationships/hdphoto" Target="../media/hdphoto6.wdp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Relationship Id="rId22" Type="http://schemas.microsoft.com/office/2007/relationships/hdphoto" Target="../media/hdphoto5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 "/>
          <p:cNvPicPr/>
          <p:nvPr userDrawn="1"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8" y="-4688"/>
            <a:ext cx="9144000" cy="68544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9A846-F6FC-49EC-BD9B-91AC83CA639B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56E7D-B0F8-4642-94DA-402EC66BE3A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&amp;Bcy;&amp;iecy;&amp;zcy; &amp;zcy;&amp;acy;&amp;gcy;&amp;ocy;&amp;lcy;&amp;ocy;&amp;vcy;&amp;kcy;&amp;acy;. &amp;Kcy;&amp;ocy;&amp;mcy;&amp;mcy;&amp;iecy;&amp;ncy;&amp;tcy;&amp;acy;&amp;rcy;&amp;icy;&amp;icy; : &amp;Bcy;&amp;lcy;&amp;ocy;&amp;gcy;&amp;icy; &amp;ncy;&amp;acy; &amp;Kcy;&amp;Pcy;-&amp;Ucy;&amp;kcy;&amp;rcy;&amp;acy;&amp;icy;&amp;ncy;&amp;acy;"/>
          <p:cNvPicPr/>
          <p:nvPr userDrawn="1"/>
        </p:nvPicPr>
        <p:blipFill>
          <a:blip r:embed="rId1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4715582" y="2421323"/>
            <a:ext cx="6949133" cy="1907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&amp;Bcy;&amp;iecy;&amp;zcy; &amp;zcy;&amp;acy;&amp;gcy;&amp;ocy;&amp;lcy;&amp;ocy;&amp;vcy;&amp;kcy;&amp;acy;. &amp;Kcy;&amp;ocy;&amp;mcy;&amp;mcy;&amp;iecy;&amp;ncy;&amp;tcy;&amp;acy;&amp;rcy;&amp;icy;&amp;icy; : &amp;Bcy;&amp;lcy;&amp;ocy;&amp;gcy;&amp;icy; &amp;ncy;&amp;acy; &amp;Kcy;&amp;Pcy;-&amp;Ucy;&amp;kcy;&amp;rcy;&amp;acy;&amp;icy;&amp;ncy;&amp;acy;"/>
          <p:cNvPicPr/>
          <p:nvPr userDrawn="1"/>
        </p:nvPicPr>
        <p:blipFill>
          <a:blip r:embed="rId1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880079"/>
            <a:ext cx="9324528" cy="1992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 "/>
          <p:cNvPicPr/>
          <p:nvPr userDrawn="1"/>
        </p:nvPicPr>
        <p:blipFill>
          <a:blip r:embed="rId1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8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27864">
            <a:off x="691308" y="209620"/>
            <a:ext cx="522138" cy="1995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 "/>
          <p:cNvPicPr/>
          <p:nvPr userDrawn="1"/>
        </p:nvPicPr>
        <p:blipFill>
          <a:blip r:embed="rId19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20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65699">
            <a:off x="828434" y="85793"/>
            <a:ext cx="522138" cy="1564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 "/>
          <p:cNvPicPr/>
          <p:nvPr userDrawn="1"/>
        </p:nvPicPr>
        <p:blipFill>
          <a:blip r:embed="rId2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22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3006">
            <a:off x="4669" y="158673"/>
            <a:ext cx="1242021" cy="920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Blog - Luputko49"/>
          <p:cNvPicPr>
            <a:picLocks noChangeAspect="1" noChangeArrowheads="1"/>
          </p:cNvPicPr>
          <p:nvPr userDrawn="1"/>
        </p:nvPicPr>
        <p:blipFill>
          <a:blip r:embed="rId2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2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286" y="-14312"/>
            <a:ext cx="768813" cy="8824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Blog - Luputko49"/>
          <p:cNvPicPr>
            <a:picLocks noChangeAspect="1" noChangeArrowheads="1"/>
          </p:cNvPicPr>
          <p:nvPr userDrawn="1"/>
        </p:nvPicPr>
        <p:blipFill>
          <a:blip r:embed="rId2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2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737" y="0"/>
            <a:ext cx="768813" cy="8824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Blog - Luputko49"/>
          <p:cNvPicPr>
            <a:picLocks noChangeAspect="1" noChangeArrowheads="1"/>
          </p:cNvPicPr>
          <p:nvPr userDrawn="1"/>
        </p:nvPicPr>
        <p:blipFill>
          <a:blip r:embed="rId2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2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-1"/>
            <a:ext cx="768813" cy="8824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Blog - Luputko49"/>
          <p:cNvPicPr>
            <a:picLocks noChangeAspect="1" noChangeArrowheads="1"/>
          </p:cNvPicPr>
          <p:nvPr userDrawn="1"/>
        </p:nvPicPr>
        <p:blipFill>
          <a:blip r:embed="rId2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2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0497"/>
            <a:ext cx="768813" cy="8824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95" y="1795853"/>
            <a:ext cx="77470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95" y="3140968"/>
            <a:ext cx="77470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94" y="4437960"/>
            <a:ext cx="77470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02218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204864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«Картина в технике </a:t>
            </a:r>
            <a:r>
              <a:rPr lang="en-US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ниткография</a:t>
            </a:r>
            <a:r>
              <a:rPr lang="en-US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5157192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Составила: Фильшина О.В.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1720" y="548680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ГБОУ «Селенгинская СКОШИ»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7045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832648"/>
          </a:xfrm>
        </p:spPr>
        <p:txBody>
          <a:bodyPr/>
          <a:lstStyle/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Этапы работы: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Старайтесь клеить нити вплотную одна к другой, без образования ненужных просветов. Только таким образом вы сможете на выходе получить аккуратное и качественное изделие.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конце работы, попробуйте пропарить готовое изделие при помощи утюга через влажную тряпочку. Такое действие поможет ниткам прижаться одна к другой, а сама картина в технике ниткография будет смотреться ровно и красиво.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Создавая края картины методом ниткография, не подрезайте каждое из волокон по отдельности. Попробуйте вывести нитки за границы изделия, после чего обрезать все одной линией. Оставшийся на краях ворс можно с легкостью упрятать в раму под багетом.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nitkografiya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8229485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6192688"/>
          </a:xfrm>
        </p:spPr>
        <p:txBody>
          <a:bodyPr/>
          <a:lstStyle/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Этапы работы: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Некоторые мастера ниткографии не придерживаются порядка, описанного выше. Они считают, что работу с нитками совсем не обязательно начинать с контура рисунка. Можно выбрать любой приглянувшийся фрагмент и начать с него, но только при условии, что он имеет замкнутый контур. Например, это может быть листок, цветок или глаз. А если на вашей картине присутствует небо или трава, то их можно клеить прямой нитью слева направо или наоборот. Подобные пространства можно выложить овальными и волнистыми линиями – такая работа будет сложнее в исполнении, зато будет иметь более эффектный вид.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320452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04663"/>
            <a:ext cx="8093940" cy="6067229"/>
          </a:xfrm>
        </p:spPr>
      </p:pic>
      <p:pic>
        <p:nvPicPr>
          <p:cNvPr id="5" name="Рисунок 4" descr="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60249"/>
            <a:ext cx="7920880" cy="5937502"/>
          </a:xfrm>
          <a:prstGeom prst="rect">
            <a:avLst/>
          </a:prstGeom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0550" y="444500"/>
            <a:ext cx="7962900" cy="5969000"/>
          </a:xfrm>
          <a:prstGeom prst="rect">
            <a:avLst/>
          </a:prstGeom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460248"/>
            <a:ext cx="7848872" cy="5883525"/>
          </a:xfrm>
          <a:prstGeom prst="rect">
            <a:avLst/>
          </a:prstGeom>
        </p:spPr>
      </p:pic>
      <p:pic>
        <p:nvPicPr>
          <p:cNvPr id="8" name="Рисунок 7" descr="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514226"/>
            <a:ext cx="7826963" cy="5867101"/>
          </a:xfrm>
          <a:prstGeom prst="rect">
            <a:avLst/>
          </a:prstGeom>
        </p:spPr>
      </p:pic>
      <p:pic>
        <p:nvPicPr>
          <p:cNvPr id="9" name="Рисунок 8" descr="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2950" y="596900"/>
            <a:ext cx="7962900" cy="5969000"/>
          </a:xfrm>
          <a:prstGeom prst="rect">
            <a:avLst/>
          </a:prstGeom>
        </p:spPr>
      </p:pic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01617" y="0"/>
            <a:ext cx="514076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58670"/>
            <a:ext cx="8088899" cy="6066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pplikacii-iz-nit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4513122" cy="6201236"/>
          </a:xfrm>
          <a:prstGeom prst="rect">
            <a:avLst/>
          </a:prstGeom>
        </p:spPr>
      </p:pic>
      <p:pic>
        <p:nvPicPr>
          <p:cNvPr id="4" name="Рисунок 3" descr="54402-novogodnie-ukrasheniya-svoimi-rukami-v-3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60648"/>
            <a:ext cx="4824536" cy="643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37be0728cb45760964ded5017d5a757.jpg.jpg"/>
          <p:cNvPicPr>
            <a:picLocks noChangeAspect="1"/>
          </p:cNvPicPr>
          <p:nvPr/>
        </p:nvPicPr>
        <p:blipFill>
          <a:blip r:embed="rId2" cstate="print"/>
          <a:srcRect t="2824" b="6039"/>
          <a:stretch>
            <a:fillRect/>
          </a:stretch>
        </p:blipFill>
        <p:spPr>
          <a:xfrm>
            <a:off x="179512" y="476672"/>
            <a:ext cx="4392488" cy="5989756"/>
          </a:xfrm>
          <a:prstGeom prst="rect">
            <a:avLst/>
          </a:prstGeom>
        </p:spPr>
      </p:pic>
      <p:pic>
        <p:nvPicPr>
          <p:cNvPr id="4" name="Рисунок 3" descr="343110_html_m1cac53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764704"/>
            <a:ext cx="3949543" cy="5396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712_9daf012b9ebaf71ffeef5be660f7ef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345" y="332656"/>
            <a:ext cx="8165247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sad-140154-14279741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3" y="404665"/>
            <a:ext cx="8208911" cy="6156684"/>
          </a:xfrm>
          <a:prstGeom prst="rect">
            <a:avLst/>
          </a:prstGeom>
        </p:spPr>
      </p:pic>
      <p:pic>
        <p:nvPicPr>
          <p:cNvPr id="3" name="Рисунок 2" descr="detsad-140154-14279741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3" y="404665"/>
            <a:ext cx="8208911" cy="615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9bf66dd964d8485e24b00ffb59c73d4.jpg.jpg"/>
          <p:cNvPicPr>
            <a:picLocks noChangeAspect="1"/>
          </p:cNvPicPr>
          <p:nvPr/>
        </p:nvPicPr>
        <p:blipFill>
          <a:blip r:embed="rId2" cstate="print"/>
          <a:srcRect l="5921"/>
          <a:stretch>
            <a:fillRect/>
          </a:stretch>
        </p:blipFill>
        <p:spPr>
          <a:xfrm>
            <a:off x="251520" y="620688"/>
            <a:ext cx="3996630" cy="5657850"/>
          </a:xfrm>
          <a:prstGeom prst="rect">
            <a:avLst/>
          </a:prstGeom>
        </p:spPr>
      </p:pic>
      <p:pic>
        <p:nvPicPr>
          <p:cNvPr id="3" name="Рисунок 2" descr="acee362bf24021f9a6c6cc10e9f6afe9.jpg.jpg"/>
          <p:cNvPicPr>
            <a:picLocks noChangeAspect="1"/>
          </p:cNvPicPr>
          <p:nvPr/>
        </p:nvPicPr>
        <p:blipFill>
          <a:blip r:embed="rId3" cstate="print"/>
          <a:srcRect l="6757" t="5048" r="4973" b="5344"/>
          <a:stretch>
            <a:fillRect/>
          </a:stretch>
        </p:blipFill>
        <p:spPr>
          <a:xfrm>
            <a:off x="4499992" y="620688"/>
            <a:ext cx="4464496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67_1427607237.jpg"/>
          <p:cNvPicPr>
            <a:picLocks noChangeAspect="1"/>
          </p:cNvPicPr>
          <p:nvPr/>
        </p:nvPicPr>
        <p:blipFill>
          <a:blip r:embed="rId2" cstate="print"/>
          <a:srcRect l="8421" t="9681" r="12200" b="10940"/>
          <a:stretch>
            <a:fillRect/>
          </a:stretch>
        </p:blipFill>
        <p:spPr>
          <a:xfrm>
            <a:off x="4644008" y="116632"/>
            <a:ext cx="4350229" cy="6525344"/>
          </a:xfrm>
          <a:prstGeom prst="rect">
            <a:avLst/>
          </a:prstGeom>
        </p:spPr>
      </p:pic>
      <p:pic>
        <p:nvPicPr>
          <p:cNvPr id="3" name="Рисунок 2" descr="f96e598cf13a9692a56208455bc492ac.jpg"/>
          <p:cNvPicPr>
            <a:picLocks noChangeAspect="1"/>
          </p:cNvPicPr>
          <p:nvPr/>
        </p:nvPicPr>
        <p:blipFill>
          <a:blip r:embed="rId3" cstate="print"/>
          <a:srcRect l="4090" r="4561" b="5291"/>
          <a:stretch>
            <a:fillRect/>
          </a:stretch>
        </p:blipFill>
        <p:spPr>
          <a:xfrm>
            <a:off x="251520" y="404664"/>
            <a:ext cx="4176464" cy="5773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4656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Обучение детей вязанию цепочки из воздушных петель и использованию связанных цепочек в аппликационных работах.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Изготовление картины из воздушных цепочек.</a:t>
            </a:r>
          </a:p>
          <a:p>
            <a:pPr>
              <a:buNone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6672712_PB1104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87" y="95250"/>
            <a:ext cx="5000625" cy="666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perevozchikova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51516"/>
            <a:ext cx="6912768" cy="6421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xperevozchikov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72467"/>
            <a:ext cx="6987391" cy="6785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perevozchikov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26233"/>
            <a:ext cx="6912768" cy="6605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perevozchikova1.jpg.pagespeed.ic.gbItDSnEr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97270"/>
            <a:ext cx="6867558" cy="676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bd43f74d1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204864"/>
            <a:ext cx="6795106" cy="2245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Заинтересовать рукоделием - вязанием крючком; развивать творчество, мелкую моторику рук, обучать вязанию цепочки из воздушных петель; учить детей радоваться достижениями своими и своих сверстников.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Способствовать развитию мелкой моторики пальцев рук, глазомера, воображения.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Развивать художественный вкус, фантазию, изобретательность.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Воспитывать аккуратность, целеустремленность, внимание.</a:t>
            </a:r>
          </a:p>
          <a:p>
            <a:pPr>
              <a:buNone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4656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Назначение: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Подарок к празднику.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Украшение интерьера.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Необходимые материалы: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Пряжа разных цветов (красная, розовая, оранжевая, желтая, зеленая, голубая, синяя, серая, черная,  белая).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Крючок (подходящий для нити).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Ножницы; зубочистка или шпажка.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Клей «Титан»; ПВА; горячий пистолет (на выбор).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Плотный картон для основы картины.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Рамка для оформления картины (по желанию).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Фурнитура (по требованию).</a:t>
            </a:r>
          </a:p>
          <a:p>
            <a:pPr>
              <a:buNone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4732"/>
          </a:xfrm>
        </p:spPr>
        <p:txBody>
          <a:bodyPr/>
          <a:lstStyle/>
          <a:p>
            <a:pPr marL="0" indent="216000" algn="just"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Давным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давно в одной небольшой деревушке жила искусная Мастерица – рукодельница. Она умела не только хорошо вышивать красивые узоры на полотенцах и салфетках, но с легкостью и мастерством вязала спицами и крючком. С каждым днем работы у нее получались всё лучше и краше. И решила Мастерица – искусница научить всему, что умела сама, свою племянницу Катюшу.</a:t>
            </a:r>
          </a:p>
          <a:p>
            <a:pPr marL="0" indent="2160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Девочка оказалась смышлёной и трудолюбивой и скоро научилась ловко управляться с иголкой, спицами, крючком. Работы у Катюши получались красивыми и аккуратными, даже лучше чем у своей тетушки.</a:t>
            </a:r>
          </a:p>
          <a:p>
            <a:pPr marL="0" indent="2160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своё старание, от тетушки, Катюша получила подарок - резную деревянную шкатулку, в которой ютились клубки, спицы, крючки, иголки, лоскутки ткани – все, что нужно для рукоделия. Эта шкатулка была не простая, а волшебная! Катя, получив такой подарок, начала творить настоящие чудеса из обычных ниток и ткани. Свое рукоделие она от всей души дарила своим близким и друзьям.</a:t>
            </a:r>
          </a:p>
          <a:p>
            <a:pPr marL="0" indent="21600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тех пор прошло много времени. Катюша подросла и стала настоящей искусницей – рукодельницей. А волшебную шкатулку она отдала в детский сад, для того, чтобы мальчишки и девчонки также как и она научились рукодельничать.</a:t>
            </a:r>
          </a:p>
          <a:p>
            <a:pPr>
              <a:buNone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473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Волшебный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сундучок</a:t>
            </a:r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Вот волшебный сундучок!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сундучке живет крючок,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Ножницы, иголки,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Лоскутки из шелка.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 цветные есть клубки,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Так  похожи на колобки,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Есть картон и спицы-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Все нам пригодится!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640960" cy="1152128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Клубок ниток и крючок для вязания таят в себе неограниченные возможности.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boleros-a-crochet_0.jpg"/>
          <p:cNvPicPr>
            <a:picLocks noChangeAspect="1"/>
          </p:cNvPicPr>
          <p:nvPr/>
        </p:nvPicPr>
        <p:blipFill>
          <a:blip r:embed="rId2" cstate="print"/>
          <a:srcRect l="8681" t="11985" b="8617"/>
          <a:stretch>
            <a:fillRect/>
          </a:stretch>
        </p:blipFill>
        <p:spPr>
          <a:xfrm>
            <a:off x="1979712" y="2276872"/>
            <a:ext cx="5302384" cy="38164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832648"/>
          </a:xfrm>
        </p:spPr>
        <p:txBody>
          <a:bodyPr/>
          <a:lstStyle/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Этапы работы: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Создаётся эскиз панно на листе бумаги.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Делается набросок карандашом на основе.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Подбирается цвет пряжи. Чем больше будет оттенков одного цвета, тем красивее получится.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Из пряжи вывязываются простейшие цепочки крючком, нужного размера в соответствии с эскизом, если получится меньше размера, то после можно связать ещё одну.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Вязаные цепочки приклеиваются на основу клеем ПВА.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 такой технике можно выполнять работы любых размеров и на любую тему. </a:t>
            </a:r>
            <a:endParaRPr lang="ru-RU" sz="2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832648"/>
          </a:xfrm>
        </p:spPr>
        <p:txBody>
          <a:bodyPr/>
          <a:lstStyle/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Этапы работы: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начале клеится контур большого шаблона, после чего необходимо перейти к заполнению всего пространства в середине изделия. Мелкие элементы, напротив, заполняются изначально во внутренней части и затем идет оформление очертаний. При этом нитки можно закрутить по спирали или уложить их в ряд в любом направлении. Главное, чтобы нитки были уложены как можно плотнее друг к другу, и между ними не оставалось никаких промежутков, - тогда ваша картина в технике ниткография будет не только красивой, но и качественной. Наносить клей в труднодоступные места или между нитками, которые по каким-то причинам плохо приклеились, можно при помощи зубочистки.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633</Words>
  <Application>Microsoft Office PowerPoint</Application>
  <PresentationFormat>Экран (4:3)</PresentationFormat>
  <Paragraphs>43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z</cp:lastModifiedBy>
  <cp:revision>32</cp:revision>
  <dcterms:created xsi:type="dcterms:W3CDTF">2014-11-22T13:59:02Z</dcterms:created>
  <dcterms:modified xsi:type="dcterms:W3CDTF">2018-01-10T02:00:38Z</dcterms:modified>
</cp:coreProperties>
</file>