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59" r:id="rId6"/>
    <p:sldId id="264" r:id="rId7"/>
    <p:sldId id="262" r:id="rId8"/>
    <p:sldId id="263" r:id="rId9"/>
    <p:sldId id="261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-66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AC4C001-2664-4812-8152-0597594D4F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3A247E5F-7A4D-4549-A873-9A93418BCF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3D71AED-F7BE-4AB9-9135-D316B3D328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6D22-BDE9-4659-A283-812B34F57F39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BFE10BF-E1AC-4021-B3BE-C5A1049E0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663FFF6-4D85-453C-A888-446DFB508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5CC4A-CBAB-45B1-B8AB-BA13FBBCD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263451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C55DCB3-4FDB-43BB-9A3A-3B7D94240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30F57DA7-6C66-4946-B551-E7584DFD29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72A0E6C-E31E-41B7-A399-131EFA2F0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6D22-BDE9-4659-A283-812B34F57F39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0CF8F32-FCAB-4CBC-8B58-E2F20DE61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E306650-027C-40E7-B7A7-D0B55299E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5CC4A-CBAB-45B1-B8AB-BA13FBBCD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47965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E8F6ACE5-EAAC-431A-97E6-883DE5FB06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F4AD796F-8E46-4FCD-BAD0-DA7E353238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7CE2BBE-F3B9-4607-9268-B08011D45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6D22-BDE9-4659-A283-812B34F57F39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33140F2-7F49-429E-AB82-0622592AA0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737C209-42C7-4F61-A1E3-B472F9203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5CC4A-CBAB-45B1-B8AB-BA13FBBCD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631747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EEBECF5-519E-4177-832B-B415AFEB1A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D4FB1DC-19FE-4DD6-9F7C-940CBE0E4C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91ACE63-1FAB-4618-AC67-48247F662B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6D22-BDE9-4659-A283-812B34F57F39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0140C18-9F4A-47F9-BB3D-954198026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261EA39-30AC-41F3-8456-4DB36CFC3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5CC4A-CBAB-45B1-B8AB-BA13FBBCD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53705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96615FF-0D6D-4333-B27F-428DF52F7A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0A720A1-E2A4-45A5-AA41-9618B2F7A9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4E0C330-B389-41CD-92C5-A50D476018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6D22-BDE9-4659-A283-812B34F57F39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53186F4-4AD0-4097-925B-EE9FC33D5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D692258-D1E6-4A4F-A13A-9C15230C7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5CC4A-CBAB-45B1-B8AB-BA13FBBCD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8060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BA1B974-F73E-48A9-A9D8-C1B15ED16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33A3778-8B04-44E2-B65F-BF45240767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4046A86-7DEB-47C6-BEBB-920FBE7C82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20CE67A6-655A-4C06-90C3-937F03CF6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6D22-BDE9-4659-A283-812B34F57F39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DCAE2D7-3B3E-4F69-BC43-CEDA9DAB2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B65F731-9DE5-4A62-8479-84F60B131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5CC4A-CBAB-45B1-B8AB-BA13FBBCD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49988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ABFE882-B93B-46D4-BFCC-4235E4EBB7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3265D14F-D2FF-4101-A5CB-269E859B57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76011382-DBBA-41C5-A0A1-0CA4462344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1F5144BF-0E1C-4623-AF46-205882D6DE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ED4D650E-96AB-4EAD-B50A-8DB416655C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AD44180A-3A39-4A50-A9BC-8159B4F8F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6D22-BDE9-4659-A283-812B34F57F39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374ABD39-00C1-4CB8-88D1-2A8B384D80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1B6FCB95-87BB-42EB-BD13-239313A46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5CC4A-CBAB-45B1-B8AB-BA13FBBCD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600158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0DE3833-EDC8-4326-B4CC-974D252A9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7319630C-AD75-4246-B36F-F010846906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6D22-BDE9-4659-A283-812B34F57F39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2E9057D0-AB50-4127-8BFA-6C92AEF50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53142198-5DBA-4C55-B7DF-800B91697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5CC4A-CBAB-45B1-B8AB-BA13FBBCD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00253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474F402D-757C-4F05-B30D-DE6804C039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6D22-BDE9-4659-A283-812B34F57F39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227E308C-6653-43B3-ACE4-DAC4470B5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6100DA1-4A67-450F-92EF-5D031955F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5CC4A-CBAB-45B1-B8AB-BA13FBBCD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67185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CD9D01A-8CB4-4834-88FB-47CA4C525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D0578EC-3BCB-441D-A28D-A1B5531A07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6DA88C9D-D0D6-4C51-804D-C549D0EF06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62FAC1F-2EF5-4CAA-971A-943278627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6D22-BDE9-4659-A283-812B34F57F39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04A3FC5-D94B-4F1B-AB91-B4A422017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8DEEA78-6C67-4D12-9339-A49D5CD99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5CC4A-CBAB-45B1-B8AB-BA13FBBCD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87382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6620EB0-15F5-4003-97D3-6BEC64FE2A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EC231435-414C-451C-A00F-29078670E9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7466DDB-707D-4386-B93F-CA92E926B6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2FB8217-FAF0-4178-81B9-A377B154B9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6D22-BDE9-4659-A283-812B34F57F39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5C1A8DE-0CFB-4AFD-A2BF-71D4C70F9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570B36A-52F9-4D12-B975-C3711CFA9A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5CC4A-CBAB-45B1-B8AB-BA13FBBCD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59708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D6FEB77-A1B6-4FA1-BB0E-5D5379C709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87D90234-B0F1-49E1-9537-C6D5C3FFFB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4CCB286-76FC-441C-AD10-C2ABE221B8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906D22-BDE9-4659-A283-812B34F57F39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E134AD0-7949-42DB-AB8D-EC28B87C36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1E3ACA3-54D9-438A-8192-403D807C4C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85CC4A-CBAB-45B1-B8AB-BA13FBBCD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61535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jpeg"/><Relationship Id="rId14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003569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8A739A5-5146-4558-BAEB-C9FFC991DFA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r="27613" b="40135"/>
          <a:stretch/>
        </p:blipFill>
        <p:spPr>
          <a:xfrm>
            <a:off x="273763" y="257048"/>
            <a:ext cx="2296183" cy="563361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03430FF-D283-4401-8876-181C982E4C6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r="32572" b="41002"/>
          <a:stretch/>
        </p:blipFill>
        <p:spPr>
          <a:xfrm>
            <a:off x="9419924" y="257048"/>
            <a:ext cx="2140017" cy="546998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6F40888-7462-402F-BF34-85923E6D74E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14716" t="6036" r="26926" b="3133"/>
          <a:stretch/>
        </p:blipFill>
        <p:spPr>
          <a:xfrm>
            <a:off x="2027064" y="420026"/>
            <a:ext cx="1914025" cy="161987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2A82163-E04B-4B04-978A-5F98351B3E8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l="18414" r="14493" b="8539"/>
          <a:stretch/>
        </p:blipFill>
        <p:spPr>
          <a:xfrm>
            <a:off x="5455114" y="15085"/>
            <a:ext cx="1347882" cy="1501541"/>
          </a:xfrm>
          <a:prstGeom prst="rect">
            <a:avLst/>
          </a:prstGeom>
        </p:spPr>
      </p:pic>
      <p:pic>
        <p:nvPicPr>
          <p:cNvPr id="1026" name="Picture 2" descr="Пальма дерево - 66 фото">
            <a:extLst>
              <a:ext uri="{FF2B5EF4-FFF2-40B4-BE49-F238E27FC236}">
                <a16:creationId xmlns:a16="http://schemas.microsoft.com/office/drawing/2014/main" xmlns="" id="{8C8514C9-509D-487F-9326-30089255F6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463" r="10122" b="11037"/>
          <a:stretch/>
        </p:blipFill>
        <p:spPr bwMode="auto">
          <a:xfrm>
            <a:off x="2800321" y="4402736"/>
            <a:ext cx="1386038" cy="2055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Boy listening to music, boy, hand painted png | PNGEgg">
            <a:extLst>
              <a:ext uri="{FF2B5EF4-FFF2-40B4-BE49-F238E27FC236}">
                <a16:creationId xmlns:a16="http://schemas.microsoft.com/office/drawing/2014/main" xmlns="" id="{17F02B69-ED11-449A-BB4D-BD603320D4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253" t="3020" r="17395" b="7743"/>
          <a:stretch/>
        </p:blipFill>
        <p:spPr bwMode="auto">
          <a:xfrm>
            <a:off x="4057503" y="706668"/>
            <a:ext cx="1331503" cy="1619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Замок Нойшванштайн: экскурсии, экспозиции, точный адрес, телефон">
            <a:extLst>
              <a:ext uri="{FF2B5EF4-FFF2-40B4-BE49-F238E27FC236}">
                <a16:creationId xmlns:a16="http://schemas.microsoft.com/office/drawing/2014/main" xmlns="" id="{AD2EF58A-E760-403A-B41B-2CDF9915DA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432" t="29754" r="26456" b="20421"/>
          <a:stretch/>
        </p:blipFill>
        <p:spPr bwMode="auto">
          <a:xfrm>
            <a:off x="2273726" y="2326546"/>
            <a:ext cx="1386038" cy="2062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осень — Викисловарь">
            <a:extLst>
              <a:ext uri="{FF2B5EF4-FFF2-40B4-BE49-F238E27FC236}">
                <a16:creationId xmlns:a16="http://schemas.microsoft.com/office/drawing/2014/main" xmlns="" id="{8D192186-C3D9-4F59-87F6-05397E9CED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7869" y="5267978"/>
            <a:ext cx="2024448" cy="151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B8488E59-2A7E-4B01-BE69-403AA3CCE6EF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/>
          <a:srcRect l="9878" t="1310" r="49064" b="12327"/>
          <a:stretch/>
        </p:blipFill>
        <p:spPr>
          <a:xfrm>
            <a:off x="8158443" y="3073854"/>
            <a:ext cx="1469772" cy="2055882"/>
          </a:xfrm>
          <a:prstGeom prst="rect">
            <a:avLst/>
          </a:prstGeom>
        </p:spPr>
      </p:pic>
      <p:pic>
        <p:nvPicPr>
          <p:cNvPr id="1036" name="Picture 12" descr="Колонна &quot;Античная №1&quot;, 76,5х28 см (3142398) - Купить по цене от 4 590.00  руб. | Интернет магазин SIMA-LAND.RU">
            <a:extLst>
              <a:ext uri="{FF2B5EF4-FFF2-40B4-BE49-F238E27FC236}">
                <a16:creationId xmlns:a16="http://schemas.microsoft.com/office/drawing/2014/main" xmlns="" id="{A2A32A5F-1A30-4AE6-859F-FDD5B4778E3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382" t="4611" r="25818" b="2596"/>
          <a:stretch/>
        </p:blipFill>
        <p:spPr bwMode="auto">
          <a:xfrm>
            <a:off x="6260828" y="2739820"/>
            <a:ext cx="1315092" cy="27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611B5E7A-A973-4666-BE8C-DA03937A8134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/>
          <a:srcRect l="25209" t="16934" r="18607" b="4133"/>
          <a:stretch/>
        </p:blipFill>
        <p:spPr>
          <a:xfrm>
            <a:off x="3661120" y="2527649"/>
            <a:ext cx="2160448" cy="202444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FC20F64B-6A05-4430-A5F8-7C74FDF92F0F}"/>
              </a:ext>
            </a:extLst>
          </p:cNvPr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4236379" y="4761865"/>
            <a:ext cx="2024449" cy="2024449"/>
          </a:xfrm>
          <a:prstGeom prst="rect">
            <a:avLst/>
          </a:prstGeom>
        </p:spPr>
      </p:pic>
      <p:pic>
        <p:nvPicPr>
          <p:cNvPr id="1038" name="Picture 14" descr="Хотите свистеть, как Соловей-Разбойник? Простейшая техника, освоить которую  сможет даже ребенок">
            <a:extLst>
              <a:ext uri="{FF2B5EF4-FFF2-40B4-BE49-F238E27FC236}">
                <a16:creationId xmlns:a16="http://schemas.microsoft.com/office/drawing/2014/main" xmlns="" id="{DD864E0E-E9D1-4E8D-A59D-C77513E277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707" r="19927"/>
          <a:stretch/>
        </p:blipFill>
        <p:spPr bwMode="auto">
          <a:xfrm>
            <a:off x="7775480" y="94414"/>
            <a:ext cx="1760833" cy="2433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Как научить ребенка застегивать пуговицы | aaBaby - Чем занять ребенка">
            <a:extLst>
              <a:ext uri="{FF2B5EF4-FFF2-40B4-BE49-F238E27FC236}">
                <a16:creationId xmlns:a16="http://schemas.microsoft.com/office/drawing/2014/main" xmlns="" id="{4DD5FDEB-4CEA-43BB-8C10-CA7F628BE86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458" r="5612"/>
          <a:stretch/>
        </p:blipFill>
        <p:spPr bwMode="auto">
          <a:xfrm>
            <a:off x="6350059" y="1219688"/>
            <a:ext cx="1425421" cy="1326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3173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A5BC66C7-8B44-4B0F-ACA1-08CB5679C46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29448" t="23579" r="29263" b="6386"/>
          <a:stretch/>
        </p:blipFill>
        <p:spPr>
          <a:xfrm>
            <a:off x="3064042" y="856647"/>
            <a:ext cx="6063916" cy="578564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103B9D8-749A-4ECE-AECE-542A5419C9A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65171" y="-134754"/>
            <a:ext cx="10116151" cy="136441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C17833E-CD10-40ED-9A05-C31F3C22510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t="23469" r="26049" b="11063"/>
          <a:stretch/>
        </p:blipFill>
        <p:spPr>
          <a:xfrm>
            <a:off x="567600" y="2726356"/>
            <a:ext cx="2195142" cy="2933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606802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Презентация к уроку английского языка глагол To be"/>
          <p:cNvPicPr>
            <a:picLocks noChangeAspect="1" noChangeArrowheads="1"/>
          </p:cNvPicPr>
          <p:nvPr/>
        </p:nvPicPr>
        <p:blipFill>
          <a:blip r:embed="rId2" cstate="print"/>
          <a:srcRect l="7026" t="20275" r="43275" b="21171"/>
          <a:stretch>
            <a:fillRect/>
          </a:stretch>
        </p:blipFill>
        <p:spPr bwMode="auto">
          <a:xfrm>
            <a:off x="3216923" y="903382"/>
            <a:ext cx="6235548" cy="550995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" y="0"/>
            <a:ext cx="12191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solidFill>
                  <a:srgbClr val="FF0000"/>
                </a:solidFill>
                <a:latin typeface="Arial Black" pitchFamily="34" charset="0"/>
              </a:rPr>
              <a:t>Полная и краткая форма</a:t>
            </a:r>
            <a:endParaRPr lang="ru-RU" sz="5400" b="1" i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41304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Аббревиатуры и сокращения в английском языке"/>
          <p:cNvPicPr>
            <a:picLocks noChangeAspect="1" noChangeArrowheads="1"/>
          </p:cNvPicPr>
          <p:nvPr/>
        </p:nvPicPr>
        <p:blipFill>
          <a:blip r:embed="rId2" cstate="print"/>
          <a:srcRect l="3954" t="18980" r="4058" b="5438"/>
          <a:stretch>
            <a:fillRect/>
          </a:stretch>
        </p:blipFill>
        <p:spPr bwMode="auto">
          <a:xfrm>
            <a:off x="550845" y="771180"/>
            <a:ext cx="11108968" cy="576182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" y="0"/>
            <a:ext cx="12191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0000"/>
                </a:solidFill>
                <a:latin typeface="Arial Black" pitchFamily="34" charset="0"/>
              </a:rPr>
              <a:t>Полная и краткая форма</a:t>
            </a:r>
            <a:endParaRPr lang="ru-RU" sz="4400" b="1" i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6145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 descr="Что повторить по английскому к школ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8" name="AutoShape 4" descr="Что повторить по английскому к школ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10" name="Picture 6" descr="Дракоша to be | План-конспект занятия (2 класс): | Образовательная  социальная сет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8CDE627-CBB3-43E5-ADBA-D24F75EEB75D}"/>
              </a:ext>
            </a:extLst>
          </p:cNvPr>
          <p:cNvSpPr txBox="1"/>
          <p:nvPr/>
        </p:nvSpPr>
        <p:spPr>
          <a:xfrm>
            <a:off x="2964581" y="320457"/>
            <a:ext cx="604466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600" b="1" dirty="0">
                <a:solidFill>
                  <a:srgbClr val="FF0000"/>
                </a:solidFill>
                <a:latin typeface="Segoe Print" panose="02000600000000000000" pitchFamily="2" charset="0"/>
              </a:rPr>
              <a:t>and</a:t>
            </a:r>
            <a:endParaRPr lang="ru-RU" sz="19600" b="1" dirty="0"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427CF97-3D96-41FF-AB8C-A560A272E34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7987" t="15703" r="14406" b="24023"/>
          <a:stretch/>
        </p:blipFill>
        <p:spPr>
          <a:xfrm>
            <a:off x="6602932" y="3992930"/>
            <a:ext cx="5248976" cy="114696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4B0C4C6-12B6-4D72-B3F3-A62440723E3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19126" t="18457" r="40035" b="26384"/>
          <a:stretch/>
        </p:blipFill>
        <p:spPr>
          <a:xfrm>
            <a:off x="9009247" y="3027145"/>
            <a:ext cx="933651" cy="80371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7358BD6-3571-4D99-B6F0-81B8B5CC3A24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11551" y="2969393"/>
            <a:ext cx="1329043" cy="85351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E23BB59-12DA-40A9-AB7E-427A06FE1BE9}"/>
              </a:ext>
            </a:extLst>
          </p:cNvPr>
          <p:cNvSpPr txBox="1"/>
          <p:nvPr/>
        </p:nvSpPr>
        <p:spPr>
          <a:xfrm>
            <a:off x="0" y="4071835"/>
            <a:ext cx="5794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Peach an</a:t>
            </a:r>
            <a:r>
              <a:rPr lang="en-US" sz="5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d</a:t>
            </a:r>
            <a:r>
              <a:rPr lang="en-US" sz="5400" b="1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US" sz="5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  <a:r>
              <a:rPr lang="en-US" sz="5400" b="1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pple</a:t>
            </a:r>
            <a:endParaRPr lang="ru-RU" sz="5400" b="1" dirty="0">
              <a:solidFill>
                <a:schemeClr val="accent5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76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279CF9C-4228-4B09-A34D-5B6E84EA359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29773" y="346829"/>
            <a:ext cx="8139200" cy="5784463"/>
          </a:xfrm>
          <a:prstGeom prst="rect">
            <a:avLst/>
          </a:prstGeom>
        </p:spPr>
      </p:pic>
      <p:pic>
        <p:nvPicPr>
          <p:cNvPr id="1026" name="Picture 2" descr="190 человечков для презентации на прозрачном фоне #3">
            <a:extLst>
              <a:ext uri="{FF2B5EF4-FFF2-40B4-BE49-F238E27FC236}">
                <a16:creationId xmlns:a16="http://schemas.microsoft.com/office/drawing/2014/main" xmlns="" id="{202783D0-C71A-4885-A9DE-D6DA2B3C94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637" t="4626" r="22819" b="7649"/>
          <a:stretch/>
        </p:blipFill>
        <p:spPr bwMode="auto">
          <a:xfrm>
            <a:off x="369812" y="864682"/>
            <a:ext cx="3359961" cy="512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094583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3433596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12</Words>
  <Application>Microsoft Office PowerPoint</Application>
  <PresentationFormat>Произвольный</PresentationFormat>
  <Paragraphs>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111</dc:creator>
  <cp:lastModifiedBy>пк</cp:lastModifiedBy>
  <cp:revision>6</cp:revision>
  <dcterms:created xsi:type="dcterms:W3CDTF">2022-09-19T20:08:25Z</dcterms:created>
  <dcterms:modified xsi:type="dcterms:W3CDTF">2022-09-25T10:09:12Z</dcterms:modified>
</cp:coreProperties>
</file>