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18EC47-E3DE-49F5-B1F3-4093058731A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9494A3-11F9-49D0-AF63-3E4A070CE929}">
      <dgm:prSet phldrT="[Текст]"/>
      <dgm:spPr/>
      <dgm:t>
        <a:bodyPr/>
        <a:lstStyle/>
        <a:p>
          <a:r>
            <a:rPr lang="ru-RU" dirty="0"/>
            <a:t>Физические особенности</a:t>
          </a:r>
        </a:p>
      </dgm:t>
    </dgm:pt>
    <dgm:pt modelId="{18AA519C-F5B5-4877-9F43-B8F37EB8A198}" type="parTrans" cxnId="{8EFF6C11-6A7D-4115-805A-FD5DF17D614A}">
      <dgm:prSet/>
      <dgm:spPr/>
      <dgm:t>
        <a:bodyPr/>
        <a:lstStyle/>
        <a:p>
          <a:endParaRPr lang="ru-RU"/>
        </a:p>
      </dgm:t>
    </dgm:pt>
    <dgm:pt modelId="{F179B19A-F54F-4E68-B474-26FA8BAC9CF6}" type="sibTrans" cxnId="{8EFF6C11-6A7D-4115-805A-FD5DF17D614A}">
      <dgm:prSet/>
      <dgm:spPr/>
      <dgm:t>
        <a:bodyPr/>
        <a:lstStyle/>
        <a:p>
          <a:endParaRPr lang="ru-RU"/>
        </a:p>
      </dgm:t>
    </dgm:pt>
    <dgm:pt modelId="{F8611479-6801-4562-95C9-7A8478FEDE62}">
      <dgm:prSet phldrT="[Текст]"/>
      <dgm:spPr/>
      <dgm:t>
        <a:bodyPr/>
        <a:lstStyle/>
        <a:p>
          <a:r>
            <a:rPr lang="ru-RU" dirty="0"/>
            <a:t>знания</a:t>
          </a:r>
        </a:p>
      </dgm:t>
    </dgm:pt>
    <dgm:pt modelId="{D9C5E023-4208-4921-B22D-F9721D49261E}" type="parTrans" cxnId="{F836B04D-989B-45A0-B5F9-AD2D158060B0}">
      <dgm:prSet/>
      <dgm:spPr/>
      <dgm:t>
        <a:bodyPr/>
        <a:lstStyle/>
        <a:p>
          <a:endParaRPr lang="ru-RU"/>
        </a:p>
      </dgm:t>
    </dgm:pt>
    <dgm:pt modelId="{261DD747-FA6E-48CD-B6B6-1516D32F429A}" type="sibTrans" cxnId="{F836B04D-989B-45A0-B5F9-AD2D158060B0}">
      <dgm:prSet/>
      <dgm:spPr/>
      <dgm:t>
        <a:bodyPr/>
        <a:lstStyle/>
        <a:p>
          <a:endParaRPr lang="ru-RU"/>
        </a:p>
      </dgm:t>
    </dgm:pt>
    <dgm:pt modelId="{CBB7F7FB-0508-4EE9-815A-9106BD2FF55C}">
      <dgm:prSet phldrT="[Текст]"/>
      <dgm:spPr/>
      <dgm:t>
        <a:bodyPr/>
        <a:lstStyle/>
        <a:p>
          <a:r>
            <a:rPr lang="ru-RU" dirty="0"/>
            <a:t>поведение</a:t>
          </a:r>
        </a:p>
      </dgm:t>
    </dgm:pt>
    <dgm:pt modelId="{CB4C6E08-4575-4AB9-9D90-98C39E0A4EBF}" type="parTrans" cxnId="{00ABED05-16B2-4F47-A312-2B9D66218E59}">
      <dgm:prSet/>
      <dgm:spPr/>
      <dgm:t>
        <a:bodyPr/>
        <a:lstStyle/>
        <a:p>
          <a:endParaRPr lang="ru-RU"/>
        </a:p>
      </dgm:t>
    </dgm:pt>
    <dgm:pt modelId="{9AAE44CE-C365-4D34-A958-5886388EA3A4}" type="sibTrans" cxnId="{00ABED05-16B2-4F47-A312-2B9D66218E59}">
      <dgm:prSet/>
      <dgm:spPr/>
      <dgm:t>
        <a:bodyPr/>
        <a:lstStyle/>
        <a:p>
          <a:endParaRPr lang="ru-RU"/>
        </a:p>
      </dgm:t>
    </dgm:pt>
    <dgm:pt modelId="{D3D13033-C9CC-4308-8D15-77D96255262B}">
      <dgm:prSet/>
      <dgm:spPr/>
      <dgm:t>
        <a:bodyPr/>
        <a:lstStyle/>
        <a:p>
          <a:r>
            <a:rPr lang="ru-RU" dirty="0"/>
            <a:t>Ответственность </a:t>
          </a:r>
        </a:p>
      </dgm:t>
    </dgm:pt>
    <dgm:pt modelId="{DF293BE8-399F-4053-93C9-56191E7A0CE2}" type="parTrans" cxnId="{19FC8FFC-FC0B-4383-9959-0C4BA2CDA095}">
      <dgm:prSet/>
      <dgm:spPr/>
      <dgm:t>
        <a:bodyPr/>
        <a:lstStyle/>
        <a:p>
          <a:endParaRPr lang="ru-RU"/>
        </a:p>
      </dgm:t>
    </dgm:pt>
    <dgm:pt modelId="{1D6C2D8A-8489-4735-BBCD-1E8237B0AB4C}" type="sibTrans" cxnId="{19FC8FFC-FC0B-4383-9959-0C4BA2CDA095}">
      <dgm:prSet/>
      <dgm:spPr/>
      <dgm:t>
        <a:bodyPr/>
        <a:lstStyle/>
        <a:p>
          <a:endParaRPr lang="ru-RU"/>
        </a:p>
      </dgm:t>
    </dgm:pt>
    <dgm:pt modelId="{07C4A1C1-8E38-4B19-BEB5-A615A63480FA}">
      <dgm:prSet/>
      <dgm:spPr/>
      <dgm:t>
        <a:bodyPr/>
        <a:lstStyle/>
        <a:p>
          <a:r>
            <a:rPr lang="ru-RU" dirty="0"/>
            <a:t>Самостоятельность </a:t>
          </a:r>
        </a:p>
      </dgm:t>
    </dgm:pt>
    <dgm:pt modelId="{B512595B-518A-4E8B-A9D4-0BE5689609E9}" type="parTrans" cxnId="{CFF05835-51A9-4B12-A6BC-6F36AAC910DC}">
      <dgm:prSet/>
      <dgm:spPr/>
      <dgm:t>
        <a:bodyPr/>
        <a:lstStyle/>
        <a:p>
          <a:endParaRPr lang="ru-RU"/>
        </a:p>
      </dgm:t>
    </dgm:pt>
    <dgm:pt modelId="{CFF5AF15-2CB0-46DF-9E68-2C2E3EC84E84}" type="sibTrans" cxnId="{CFF05835-51A9-4B12-A6BC-6F36AAC910DC}">
      <dgm:prSet/>
      <dgm:spPr/>
      <dgm:t>
        <a:bodyPr/>
        <a:lstStyle/>
        <a:p>
          <a:endParaRPr lang="ru-RU"/>
        </a:p>
      </dgm:t>
    </dgm:pt>
    <dgm:pt modelId="{3A1EF58F-8A5F-4EAD-A6D7-287B36A62629}" type="pres">
      <dgm:prSet presAssocID="{F118EC47-E3DE-49F5-B1F3-4093058731AB}" presName="linear" presStyleCnt="0">
        <dgm:presLayoutVars>
          <dgm:dir/>
          <dgm:animLvl val="lvl"/>
          <dgm:resizeHandles val="exact"/>
        </dgm:presLayoutVars>
      </dgm:prSet>
      <dgm:spPr/>
    </dgm:pt>
    <dgm:pt modelId="{594E3D54-6393-4C1A-B152-4610303F8A2C}" type="pres">
      <dgm:prSet presAssocID="{529494A3-11F9-49D0-AF63-3E4A070CE929}" presName="parentLin" presStyleCnt="0"/>
      <dgm:spPr/>
    </dgm:pt>
    <dgm:pt modelId="{673CACF6-E431-4E33-8733-DC4C5FA44DDC}" type="pres">
      <dgm:prSet presAssocID="{529494A3-11F9-49D0-AF63-3E4A070CE929}" presName="parentLeftMargin" presStyleLbl="node1" presStyleIdx="0" presStyleCnt="5"/>
      <dgm:spPr/>
    </dgm:pt>
    <dgm:pt modelId="{469B4B26-0CD2-4E00-93DA-F411456AD382}" type="pres">
      <dgm:prSet presAssocID="{529494A3-11F9-49D0-AF63-3E4A070CE929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EABB695E-10E2-40A5-9D17-FDDDE52A829C}" type="pres">
      <dgm:prSet presAssocID="{529494A3-11F9-49D0-AF63-3E4A070CE929}" presName="negativeSpace" presStyleCnt="0"/>
      <dgm:spPr/>
    </dgm:pt>
    <dgm:pt modelId="{AE39A445-2BB2-4313-B2D5-17ABEF8270FC}" type="pres">
      <dgm:prSet presAssocID="{529494A3-11F9-49D0-AF63-3E4A070CE929}" presName="childText" presStyleLbl="conFgAcc1" presStyleIdx="0" presStyleCnt="5" custLinFactY="-46640" custLinFactNeighborX="5444" custLinFactNeighborY="-100000">
        <dgm:presLayoutVars>
          <dgm:bulletEnabled val="1"/>
        </dgm:presLayoutVars>
      </dgm:prSet>
      <dgm:spPr/>
    </dgm:pt>
    <dgm:pt modelId="{7FAE8A09-DB7F-4E28-8459-B3E0BC21232A}" type="pres">
      <dgm:prSet presAssocID="{F179B19A-F54F-4E68-B474-26FA8BAC9CF6}" presName="spaceBetweenRectangles" presStyleCnt="0"/>
      <dgm:spPr/>
    </dgm:pt>
    <dgm:pt modelId="{4947650C-7B68-47E6-B11F-C3298A9D7C9F}" type="pres">
      <dgm:prSet presAssocID="{F8611479-6801-4562-95C9-7A8478FEDE62}" presName="parentLin" presStyleCnt="0"/>
      <dgm:spPr/>
    </dgm:pt>
    <dgm:pt modelId="{A9CCBDA1-9687-4ED3-BBF5-42B6F09FF461}" type="pres">
      <dgm:prSet presAssocID="{F8611479-6801-4562-95C9-7A8478FEDE62}" presName="parentLeftMargin" presStyleLbl="node1" presStyleIdx="0" presStyleCnt="5"/>
      <dgm:spPr/>
    </dgm:pt>
    <dgm:pt modelId="{A9360B20-3E7A-4805-9DD7-63EB28DDF0A3}" type="pres">
      <dgm:prSet presAssocID="{F8611479-6801-4562-95C9-7A8478FEDE62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9BB84B3B-3C96-448F-86DB-D36ACD119475}" type="pres">
      <dgm:prSet presAssocID="{F8611479-6801-4562-95C9-7A8478FEDE62}" presName="negativeSpace" presStyleCnt="0"/>
      <dgm:spPr/>
    </dgm:pt>
    <dgm:pt modelId="{E49AB76F-71CC-4102-B306-756BC9314B66}" type="pres">
      <dgm:prSet presAssocID="{F8611479-6801-4562-95C9-7A8478FEDE62}" presName="childText" presStyleLbl="conFgAcc1" presStyleIdx="1" presStyleCnt="5">
        <dgm:presLayoutVars>
          <dgm:bulletEnabled val="1"/>
        </dgm:presLayoutVars>
      </dgm:prSet>
      <dgm:spPr/>
    </dgm:pt>
    <dgm:pt modelId="{79EE3276-B9D2-4248-95AB-ECDA685A45E5}" type="pres">
      <dgm:prSet presAssocID="{261DD747-FA6E-48CD-B6B6-1516D32F429A}" presName="spaceBetweenRectangles" presStyleCnt="0"/>
      <dgm:spPr/>
    </dgm:pt>
    <dgm:pt modelId="{DB110322-4BE2-4D92-84D3-87E6C998974B}" type="pres">
      <dgm:prSet presAssocID="{CBB7F7FB-0508-4EE9-815A-9106BD2FF55C}" presName="parentLin" presStyleCnt="0"/>
      <dgm:spPr/>
    </dgm:pt>
    <dgm:pt modelId="{9A80F000-DA8A-49CD-AB32-EE7F3BDACA82}" type="pres">
      <dgm:prSet presAssocID="{CBB7F7FB-0508-4EE9-815A-9106BD2FF55C}" presName="parentLeftMargin" presStyleLbl="node1" presStyleIdx="1" presStyleCnt="5"/>
      <dgm:spPr/>
    </dgm:pt>
    <dgm:pt modelId="{8CF11B8B-FED5-4A88-95D4-E238605D7BC7}" type="pres">
      <dgm:prSet presAssocID="{CBB7F7FB-0508-4EE9-815A-9106BD2FF55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267EF45A-0F75-43E2-A8B1-C09BFF35B7C6}" type="pres">
      <dgm:prSet presAssocID="{CBB7F7FB-0508-4EE9-815A-9106BD2FF55C}" presName="negativeSpace" presStyleCnt="0"/>
      <dgm:spPr/>
    </dgm:pt>
    <dgm:pt modelId="{34F1885B-DBD0-488D-AB99-6CCDFA8613D7}" type="pres">
      <dgm:prSet presAssocID="{CBB7F7FB-0508-4EE9-815A-9106BD2FF55C}" presName="childText" presStyleLbl="conFgAcc1" presStyleIdx="2" presStyleCnt="5" custLinFactNeighborX="-897" custLinFactNeighborY="-9545">
        <dgm:presLayoutVars>
          <dgm:bulletEnabled val="1"/>
        </dgm:presLayoutVars>
      </dgm:prSet>
      <dgm:spPr/>
    </dgm:pt>
    <dgm:pt modelId="{2FF2DD4D-6CEC-4809-B8D0-511741D3316B}" type="pres">
      <dgm:prSet presAssocID="{9AAE44CE-C365-4D34-A958-5886388EA3A4}" presName="spaceBetweenRectangles" presStyleCnt="0"/>
      <dgm:spPr/>
    </dgm:pt>
    <dgm:pt modelId="{FB43A6FD-2ED8-4AA3-8834-9402B6B418CC}" type="pres">
      <dgm:prSet presAssocID="{D3D13033-C9CC-4308-8D15-77D96255262B}" presName="parentLin" presStyleCnt="0"/>
      <dgm:spPr/>
    </dgm:pt>
    <dgm:pt modelId="{4C309570-F77B-4DE9-82B6-21B9EBAE0552}" type="pres">
      <dgm:prSet presAssocID="{D3D13033-C9CC-4308-8D15-77D96255262B}" presName="parentLeftMargin" presStyleLbl="node1" presStyleIdx="2" presStyleCnt="5"/>
      <dgm:spPr/>
    </dgm:pt>
    <dgm:pt modelId="{8919355A-67B0-49CD-A50C-BE8D4229AFD4}" type="pres">
      <dgm:prSet presAssocID="{D3D13033-C9CC-4308-8D15-77D96255262B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8759EBF4-A7E8-48BE-ABA3-208CF8F38561}" type="pres">
      <dgm:prSet presAssocID="{D3D13033-C9CC-4308-8D15-77D96255262B}" presName="negativeSpace" presStyleCnt="0"/>
      <dgm:spPr/>
    </dgm:pt>
    <dgm:pt modelId="{F5D6082C-53C6-4454-B666-0521BAD8DD18}" type="pres">
      <dgm:prSet presAssocID="{D3D13033-C9CC-4308-8D15-77D96255262B}" presName="childText" presStyleLbl="conFgAcc1" presStyleIdx="3" presStyleCnt="5">
        <dgm:presLayoutVars>
          <dgm:bulletEnabled val="1"/>
        </dgm:presLayoutVars>
      </dgm:prSet>
      <dgm:spPr/>
    </dgm:pt>
    <dgm:pt modelId="{8D2F8D58-31A4-4839-9039-55A8A00EA07A}" type="pres">
      <dgm:prSet presAssocID="{1D6C2D8A-8489-4735-BBCD-1E8237B0AB4C}" presName="spaceBetweenRectangles" presStyleCnt="0"/>
      <dgm:spPr/>
    </dgm:pt>
    <dgm:pt modelId="{7CE419FB-A834-4F43-BE41-F901C5479C17}" type="pres">
      <dgm:prSet presAssocID="{07C4A1C1-8E38-4B19-BEB5-A615A63480FA}" presName="parentLin" presStyleCnt="0"/>
      <dgm:spPr/>
    </dgm:pt>
    <dgm:pt modelId="{AB117CC2-5C8B-431F-A251-3A64859B7A3F}" type="pres">
      <dgm:prSet presAssocID="{07C4A1C1-8E38-4B19-BEB5-A615A63480FA}" presName="parentLeftMargin" presStyleLbl="node1" presStyleIdx="3" presStyleCnt="5"/>
      <dgm:spPr/>
    </dgm:pt>
    <dgm:pt modelId="{6D996993-9E1A-4B4A-9ECE-9C56823631B6}" type="pres">
      <dgm:prSet presAssocID="{07C4A1C1-8E38-4B19-BEB5-A615A63480FA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178AD3C9-54CB-4443-85B0-7FCC45996A7D}" type="pres">
      <dgm:prSet presAssocID="{07C4A1C1-8E38-4B19-BEB5-A615A63480FA}" presName="negativeSpace" presStyleCnt="0"/>
      <dgm:spPr/>
    </dgm:pt>
    <dgm:pt modelId="{9093D799-8730-47B4-8A56-87E55F0B8CD7}" type="pres">
      <dgm:prSet presAssocID="{07C4A1C1-8E38-4B19-BEB5-A615A63480F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00ABED05-16B2-4F47-A312-2B9D66218E59}" srcId="{F118EC47-E3DE-49F5-B1F3-4093058731AB}" destId="{CBB7F7FB-0508-4EE9-815A-9106BD2FF55C}" srcOrd="2" destOrd="0" parTransId="{CB4C6E08-4575-4AB9-9D90-98C39E0A4EBF}" sibTransId="{9AAE44CE-C365-4D34-A958-5886388EA3A4}"/>
    <dgm:cxn modelId="{84315E0A-BA39-414F-89AE-571D46A7D8D4}" type="presOf" srcId="{F8611479-6801-4562-95C9-7A8478FEDE62}" destId="{A9CCBDA1-9687-4ED3-BBF5-42B6F09FF461}" srcOrd="0" destOrd="0" presId="urn:microsoft.com/office/officeart/2005/8/layout/list1"/>
    <dgm:cxn modelId="{24D9910D-9D58-4A0C-ADBB-62DB03E884E7}" type="presOf" srcId="{F8611479-6801-4562-95C9-7A8478FEDE62}" destId="{A9360B20-3E7A-4805-9DD7-63EB28DDF0A3}" srcOrd="1" destOrd="0" presId="urn:microsoft.com/office/officeart/2005/8/layout/list1"/>
    <dgm:cxn modelId="{4B0B3210-A797-484B-B22A-849A6CE0053C}" type="presOf" srcId="{D3D13033-C9CC-4308-8D15-77D96255262B}" destId="{4C309570-F77B-4DE9-82B6-21B9EBAE0552}" srcOrd="0" destOrd="0" presId="urn:microsoft.com/office/officeart/2005/8/layout/list1"/>
    <dgm:cxn modelId="{8EFF6C11-6A7D-4115-805A-FD5DF17D614A}" srcId="{F118EC47-E3DE-49F5-B1F3-4093058731AB}" destId="{529494A3-11F9-49D0-AF63-3E4A070CE929}" srcOrd="0" destOrd="0" parTransId="{18AA519C-F5B5-4877-9F43-B8F37EB8A198}" sibTransId="{F179B19A-F54F-4E68-B474-26FA8BAC9CF6}"/>
    <dgm:cxn modelId="{C6BE4216-7B20-4F68-93B6-3AAC30964C48}" type="presOf" srcId="{07C4A1C1-8E38-4B19-BEB5-A615A63480FA}" destId="{6D996993-9E1A-4B4A-9ECE-9C56823631B6}" srcOrd="1" destOrd="0" presId="urn:microsoft.com/office/officeart/2005/8/layout/list1"/>
    <dgm:cxn modelId="{F8088221-642A-44CC-891E-335C6608FC63}" type="presOf" srcId="{07C4A1C1-8E38-4B19-BEB5-A615A63480FA}" destId="{AB117CC2-5C8B-431F-A251-3A64859B7A3F}" srcOrd="0" destOrd="0" presId="urn:microsoft.com/office/officeart/2005/8/layout/list1"/>
    <dgm:cxn modelId="{CFF05835-51A9-4B12-A6BC-6F36AAC910DC}" srcId="{F118EC47-E3DE-49F5-B1F3-4093058731AB}" destId="{07C4A1C1-8E38-4B19-BEB5-A615A63480FA}" srcOrd="4" destOrd="0" parTransId="{B512595B-518A-4E8B-A9D4-0BE5689609E9}" sibTransId="{CFF5AF15-2CB0-46DF-9E68-2C2E3EC84E84}"/>
    <dgm:cxn modelId="{F836B04D-989B-45A0-B5F9-AD2D158060B0}" srcId="{F118EC47-E3DE-49F5-B1F3-4093058731AB}" destId="{F8611479-6801-4562-95C9-7A8478FEDE62}" srcOrd="1" destOrd="0" parTransId="{D9C5E023-4208-4921-B22D-F9721D49261E}" sibTransId="{261DD747-FA6E-48CD-B6B6-1516D32F429A}"/>
    <dgm:cxn modelId="{0F762681-5013-4231-8862-1CADC8808938}" type="presOf" srcId="{529494A3-11F9-49D0-AF63-3E4A070CE929}" destId="{673CACF6-E431-4E33-8733-DC4C5FA44DDC}" srcOrd="0" destOrd="0" presId="urn:microsoft.com/office/officeart/2005/8/layout/list1"/>
    <dgm:cxn modelId="{92395487-27F4-42A6-B095-D9B5EE975B61}" type="presOf" srcId="{D3D13033-C9CC-4308-8D15-77D96255262B}" destId="{8919355A-67B0-49CD-A50C-BE8D4229AFD4}" srcOrd="1" destOrd="0" presId="urn:microsoft.com/office/officeart/2005/8/layout/list1"/>
    <dgm:cxn modelId="{29B8AA8B-C29D-41E8-8B22-F88E7425F90E}" type="presOf" srcId="{CBB7F7FB-0508-4EE9-815A-9106BD2FF55C}" destId="{9A80F000-DA8A-49CD-AB32-EE7F3BDACA82}" srcOrd="0" destOrd="0" presId="urn:microsoft.com/office/officeart/2005/8/layout/list1"/>
    <dgm:cxn modelId="{77A104C9-D4CA-4198-9588-4E117E532F0B}" type="presOf" srcId="{529494A3-11F9-49D0-AF63-3E4A070CE929}" destId="{469B4B26-0CD2-4E00-93DA-F411456AD382}" srcOrd="1" destOrd="0" presId="urn:microsoft.com/office/officeart/2005/8/layout/list1"/>
    <dgm:cxn modelId="{692D48DC-E9A1-4011-92F0-04AB70E29254}" type="presOf" srcId="{CBB7F7FB-0508-4EE9-815A-9106BD2FF55C}" destId="{8CF11B8B-FED5-4A88-95D4-E238605D7BC7}" srcOrd="1" destOrd="0" presId="urn:microsoft.com/office/officeart/2005/8/layout/list1"/>
    <dgm:cxn modelId="{4A8174F1-7F59-42C2-9E01-1558CB3DA359}" type="presOf" srcId="{F118EC47-E3DE-49F5-B1F3-4093058731AB}" destId="{3A1EF58F-8A5F-4EAD-A6D7-287B36A62629}" srcOrd="0" destOrd="0" presId="urn:microsoft.com/office/officeart/2005/8/layout/list1"/>
    <dgm:cxn modelId="{19FC8FFC-FC0B-4383-9959-0C4BA2CDA095}" srcId="{F118EC47-E3DE-49F5-B1F3-4093058731AB}" destId="{D3D13033-C9CC-4308-8D15-77D96255262B}" srcOrd="3" destOrd="0" parTransId="{DF293BE8-399F-4053-93C9-56191E7A0CE2}" sibTransId="{1D6C2D8A-8489-4735-BBCD-1E8237B0AB4C}"/>
    <dgm:cxn modelId="{05A26FF3-BFF0-41DD-9717-F8637DC6354B}" type="presParOf" srcId="{3A1EF58F-8A5F-4EAD-A6D7-287B36A62629}" destId="{594E3D54-6393-4C1A-B152-4610303F8A2C}" srcOrd="0" destOrd="0" presId="urn:microsoft.com/office/officeart/2005/8/layout/list1"/>
    <dgm:cxn modelId="{DB2B61E3-5E4F-443D-801B-89D1FE1CA9B8}" type="presParOf" srcId="{594E3D54-6393-4C1A-B152-4610303F8A2C}" destId="{673CACF6-E431-4E33-8733-DC4C5FA44DDC}" srcOrd="0" destOrd="0" presId="urn:microsoft.com/office/officeart/2005/8/layout/list1"/>
    <dgm:cxn modelId="{A1D2398B-107B-40B4-A4DE-8298B0D963E6}" type="presParOf" srcId="{594E3D54-6393-4C1A-B152-4610303F8A2C}" destId="{469B4B26-0CD2-4E00-93DA-F411456AD382}" srcOrd="1" destOrd="0" presId="urn:microsoft.com/office/officeart/2005/8/layout/list1"/>
    <dgm:cxn modelId="{0C5DCF33-BE9F-4A9B-BEA7-DFF5EEFD1EC1}" type="presParOf" srcId="{3A1EF58F-8A5F-4EAD-A6D7-287B36A62629}" destId="{EABB695E-10E2-40A5-9D17-FDDDE52A829C}" srcOrd="1" destOrd="0" presId="urn:microsoft.com/office/officeart/2005/8/layout/list1"/>
    <dgm:cxn modelId="{B968C888-445F-40A5-A5DC-7525D75D8EDC}" type="presParOf" srcId="{3A1EF58F-8A5F-4EAD-A6D7-287B36A62629}" destId="{AE39A445-2BB2-4313-B2D5-17ABEF8270FC}" srcOrd="2" destOrd="0" presId="urn:microsoft.com/office/officeart/2005/8/layout/list1"/>
    <dgm:cxn modelId="{3B59AEC6-45F6-4371-9157-F0CFABD18EF0}" type="presParOf" srcId="{3A1EF58F-8A5F-4EAD-A6D7-287B36A62629}" destId="{7FAE8A09-DB7F-4E28-8459-B3E0BC21232A}" srcOrd="3" destOrd="0" presId="urn:microsoft.com/office/officeart/2005/8/layout/list1"/>
    <dgm:cxn modelId="{65A3482A-A423-4A56-81D1-D4D97FF86265}" type="presParOf" srcId="{3A1EF58F-8A5F-4EAD-A6D7-287B36A62629}" destId="{4947650C-7B68-47E6-B11F-C3298A9D7C9F}" srcOrd="4" destOrd="0" presId="urn:microsoft.com/office/officeart/2005/8/layout/list1"/>
    <dgm:cxn modelId="{33536B56-9356-47DC-A363-4FD9C3F5EB55}" type="presParOf" srcId="{4947650C-7B68-47E6-B11F-C3298A9D7C9F}" destId="{A9CCBDA1-9687-4ED3-BBF5-42B6F09FF461}" srcOrd="0" destOrd="0" presId="urn:microsoft.com/office/officeart/2005/8/layout/list1"/>
    <dgm:cxn modelId="{CBD27886-4440-461F-B438-E998BB937AD3}" type="presParOf" srcId="{4947650C-7B68-47E6-B11F-C3298A9D7C9F}" destId="{A9360B20-3E7A-4805-9DD7-63EB28DDF0A3}" srcOrd="1" destOrd="0" presId="urn:microsoft.com/office/officeart/2005/8/layout/list1"/>
    <dgm:cxn modelId="{E5F1AEC1-9F8F-46B3-900F-62AFD4044C92}" type="presParOf" srcId="{3A1EF58F-8A5F-4EAD-A6D7-287B36A62629}" destId="{9BB84B3B-3C96-448F-86DB-D36ACD119475}" srcOrd="5" destOrd="0" presId="urn:microsoft.com/office/officeart/2005/8/layout/list1"/>
    <dgm:cxn modelId="{CFFDC7D6-F32A-4BC7-833F-9C049BC2C868}" type="presParOf" srcId="{3A1EF58F-8A5F-4EAD-A6D7-287B36A62629}" destId="{E49AB76F-71CC-4102-B306-756BC9314B66}" srcOrd="6" destOrd="0" presId="urn:microsoft.com/office/officeart/2005/8/layout/list1"/>
    <dgm:cxn modelId="{B8279493-8F72-4D21-9012-8EDB0DFE96A1}" type="presParOf" srcId="{3A1EF58F-8A5F-4EAD-A6D7-287B36A62629}" destId="{79EE3276-B9D2-4248-95AB-ECDA685A45E5}" srcOrd="7" destOrd="0" presId="urn:microsoft.com/office/officeart/2005/8/layout/list1"/>
    <dgm:cxn modelId="{59AD710B-8C96-42D3-96C5-13ED739E6B31}" type="presParOf" srcId="{3A1EF58F-8A5F-4EAD-A6D7-287B36A62629}" destId="{DB110322-4BE2-4D92-84D3-87E6C998974B}" srcOrd="8" destOrd="0" presId="urn:microsoft.com/office/officeart/2005/8/layout/list1"/>
    <dgm:cxn modelId="{742A7EED-E396-474E-A3CC-E55A8B6362CB}" type="presParOf" srcId="{DB110322-4BE2-4D92-84D3-87E6C998974B}" destId="{9A80F000-DA8A-49CD-AB32-EE7F3BDACA82}" srcOrd="0" destOrd="0" presId="urn:microsoft.com/office/officeart/2005/8/layout/list1"/>
    <dgm:cxn modelId="{C961D131-2716-487E-9329-8C989859735E}" type="presParOf" srcId="{DB110322-4BE2-4D92-84D3-87E6C998974B}" destId="{8CF11B8B-FED5-4A88-95D4-E238605D7BC7}" srcOrd="1" destOrd="0" presId="urn:microsoft.com/office/officeart/2005/8/layout/list1"/>
    <dgm:cxn modelId="{76654BBE-CCD5-4EA0-8D25-772093520880}" type="presParOf" srcId="{3A1EF58F-8A5F-4EAD-A6D7-287B36A62629}" destId="{267EF45A-0F75-43E2-A8B1-C09BFF35B7C6}" srcOrd="9" destOrd="0" presId="urn:microsoft.com/office/officeart/2005/8/layout/list1"/>
    <dgm:cxn modelId="{EEB8A189-FB79-496D-98EB-A769616A210F}" type="presParOf" srcId="{3A1EF58F-8A5F-4EAD-A6D7-287B36A62629}" destId="{34F1885B-DBD0-488D-AB99-6CCDFA8613D7}" srcOrd="10" destOrd="0" presId="urn:microsoft.com/office/officeart/2005/8/layout/list1"/>
    <dgm:cxn modelId="{8CCD572A-60AD-46C6-90E2-59CF9D86E272}" type="presParOf" srcId="{3A1EF58F-8A5F-4EAD-A6D7-287B36A62629}" destId="{2FF2DD4D-6CEC-4809-B8D0-511741D3316B}" srcOrd="11" destOrd="0" presId="urn:microsoft.com/office/officeart/2005/8/layout/list1"/>
    <dgm:cxn modelId="{DCF149D6-7D64-42C1-8028-9595805CAFCA}" type="presParOf" srcId="{3A1EF58F-8A5F-4EAD-A6D7-287B36A62629}" destId="{FB43A6FD-2ED8-4AA3-8834-9402B6B418CC}" srcOrd="12" destOrd="0" presId="urn:microsoft.com/office/officeart/2005/8/layout/list1"/>
    <dgm:cxn modelId="{8E7D6B6A-8EDA-4BF4-98F0-267FB42C0733}" type="presParOf" srcId="{FB43A6FD-2ED8-4AA3-8834-9402B6B418CC}" destId="{4C309570-F77B-4DE9-82B6-21B9EBAE0552}" srcOrd="0" destOrd="0" presId="urn:microsoft.com/office/officeart/2005/8/layout/list1"/>
    <dgm:cxn modelId="{7BC226BC-3E2A-4D52-B228-F1DAC7B55C42}" type="presParOf" srcId="{FB43A6FD-2ED8-4AA3-8834-9402B6B418CC}" destId="{8919355A-67B0-49CD-A50C-BE8D4229AFD4}" srcOrd="1" destOrd="0" presId="urn:microsoft.com/office/officeart/2005/8/layout/list1"/>
    <dgm:cxn modelId="{A10F8CE3-19B1-4A8E-B6B7-A65C3893ED97}" type="presParOf" srcId="{3A1EF58F-8A5F-4EAD-A6D7-287B36A62629}" destId="{8759EBF4-A7E8-48BE-ABA3-208CF8F38561}" srcOrd="13" destOrd="0" presId="urn:microsoft.com/office/officeart/2005/8/layout/list1"/>
    <dgm:cxn modelId="{F11F57DC-230C-4AD8-B716-E3C6935F7AAB}" type="presParOf" srcId="{3A1EF58F-8A5F-4EAD-A6D7-287B36A62629}" destId="{F5D6082C-53C6-4454-B666-0521BAD8DD18}" srcOrd="14" destOrd="0" presId="urn:microsoft.com/office/officeart/2005/8/layout/list1"/>
    <dgm:cxn modelId="{133552D1-4C48-44C9-A02B-867A51497AAD}" type="presParOf" srcId="{3A1EF58F-8A5F-4EAD-A6D7-287B36A62629}" destId="{8D2F8D58-31A4-4839-9039-55A8A00EA07A}" srcOrd="15" destOrd="0" presId="urn:microsoft.com/office/officeart/2005/8/layout/list1"/>
    <dgm:cxn modelId="{805B3C98-16C1-46F8-B317-79ED05CD0421}" type="presParOf" srcId="{3A1EF58F-8A5F-4EAD-A6D7-287B36A62629}" destId="{7CE419FB-A834-4F43-BE41-F901C5479C17}" srcOrd="16" destOrd="0" presId="urn:microsoft.com/office/officeart/2005/8/layout/list1"/>
    <dgm:cxn modelId="{6A652364-F9B3-48B6-8B79-91DDCD7566C3}" type="presParOf" srcId="{7CE419FB-A834-4F43-BE41-F901C5479C17}" destId="{AB117CC2-5C8B-431F-A251-3A64859B7A3F}" srcOrd="0" destOrd="0" presId="urn:microsoft.com/office/officeart/2005/8/layout/list1"/>
    <dgm:cxn modelId="{E545B85F-28B8-412C-9740-51A354C038B4}" type="presParOf" srcId="{7CE419FB-A834-4F43-BE41-F901C5479C17}" destId="{6D996993-9E1A-4B4A-9ECE-9C56823631B6}" srcOrd="1" destOrd="0" presId="urn:microsoft.com/office/officeart/2005/8/layout/list1"/>
    <dgm:cxn modelId="{BD6DDCFE-3D7C-44F8-922A-6D42AB794C34}" type="presParOf" srcId="{3A1EF58F-8A5F-4EAD-A6D7-287B36A62629}" destId="{178AD3C9-54CB-4443-85B0-7FCC45996A7D}" srcOrd="17" destOrd="0" presId="urn:microsoft.com/office/officeart/2005/8/layout/list1"/>
    <dgm:cxn modelId="{67282199-8E2B-43C8-B72A-5B40D5CBA08B}" type="presParOf" srcId="{3A1EF58F-8A5F-4EAD-A6D7-287B36A62629}" destId="{9093D799-8730-47B4-8A56-87E55F0B8CD7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39A445-2BB2-4313-B2D5-17ABEF8270FC}">
      <dsp:nvSpPr>
        <dsp:cNvPr id="0" name=""/>
        <dsp:cNvSpPr/>
      </dsp:nvSpPr>
      <dsp:spPr>
        <a:xfrm>
          <a:off x="0" y="0"/>
          <a:ext cx="58151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9B4B26-0CD2-4E00-93DA-F411456AD382}">
      <dsp:nvSpPr>
        <dsp:cNvPr id="0" name=""/>
        <dsp:cNvSpPr/>
      </dsp:nvSpPr>
      <dsp:spPr>
        <a:xfrm>
          <a:off x="290756" y="38692"/>
          <a:ext cx="4070584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3858" tIns="0" rIns="15385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Физические особенности</a:t>
          </a:r>
        </a:p>
      </dsp:txBody>
      <dsp:txXfrm>
        <a:off x="318136" y="66072"/>
        <a:ext cx="4015824" cy="506120"/>
      </dsp:txXfrm>
    </dsp:sp>
    <dsp:sp modelId="{E49AB76F-71CC-4102-B306-756BC9314B66}">
      <dsp:nvSpPr>
        <dsp:cNvPr id="0" name=""/>
        <dsp:cNvSpPr/>
      </dsp:nvSpPr>
      <dsp:spPr>
        <a:xfrm>
          <a:off x="0" y="1180972"/>
          <a:ext cx="58151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360B20-3E7A-4805-9DD7-63EB28DDF0A3}">
      <dsp:nvSpPr>
        <dsp:cNvPr id="0" name=""/>
        <dsp:cNvSpPr/>
      </dsp:nvSpPr>
      <dsp:spPr>
        <a:xfrm>
          <a:off x="290756" y="900532"/>
          <a:ext cx="4070584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3858" tIns="0" rIns="15385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знания</a:t>
          </a:r>
        </a:p>
      </dsp:txBody>
      <dsp:txXfrm>
        <a:off x="318136" y="927912"/>
        <a:ext cx="4015824" cy="506120"/>
      </dsp:txXfrm>
    </dsp:sp>
    <dsp:sp modelId="{34F1885B-DBD0-488D-AB99-6CCDFA8613D7}">
      <dsp:nvSpPr>
        <dsp:cNvPr id="0" name=""/>
        <dsp:cNvSpPr/>
      </dsp:nvSpPr>
      <dsp:spPr>
        <a:xfrm>
          <a:off x="0" y="2033018"/>
          <a:ext cx="58151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F11B8B-FED5-4A88-95D4-E238605D7BC7}">
      <dsp:nvSpPr>
        <dsp:cNvPr id="0" name=""/>
        <dsp:cNvSpPr/>
      </dsp:nvSpPr>
      <dsp:spPr>
        <a:xfrm>
          <a:off x="290756" y="1762372"/>
          <a:ext cx="4070584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3858" tIns="0" rIns="15385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поведение</a:t>
          </a:r>
        </a:p>
      </dsp:txBody>
      <dsp:txXfrm>
        <a:off x="318136" y="1789752"/>
        <a:ext cx="4015824" cy="506120"/>
      </dsp:txXfrm>
    </dsp:sp>
    <dsp:sp modelId="{F5D6082C-53C6-4454-B666-0521BAD8DD18}">
      <dsp:nvSpPr>
        <dsp:cNvPr id="0" name=""/>
        <dsp:cNvSpPr/>
      </dsp:nvSpPr>
      <dsp:spPr>
        <a:xfrm>
          <a:off x="0" y="2904652"/>
          <a:ext cx="58151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19355A-67B0-49CD-A50C-BE8D4229AFD4}">
      <dsp:nvSpPr>
        <dsp:cNvPr id="0" name=""/>
        <dsp:cNvSpPr/>
      </dsp:nvSpPr>
      <dsp:spPr>
        <a:xfrm>
          <a:off x="290756" y="2624212"/>
          <a:ext cx="4070584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3858" tIns="0" rIns="15385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Ответственность </a:t>
          </a:r>
        </a:p>
      </dsp:txBody>
      <dsp:txXfrm>
        <a:off x="318136" y="2651592"/>
        <a:ext cx="4015824" cy="506120"/>
      </dsp:txXfrm>
    </dsp:sp>
    <dsp:sp modelId="{9093D799-8730-47B4-8A56-87E55F0B8CD7}">
      <dsp:nvSpPr>
        <dsp:cNvPr id="0" name=""/>
        <dsp:cNvSpPr/>
      </dsp:nvSpPr>
      <dsp:spPr>
        <a:xfrm>
          <a:off x="0" y="3766492"/>
          <a:ext cx="58151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996993-9E1A-4B4A-9ECE-9C56823631B6}">
      <dsp:nvSpPr>
        <dsp:cNvPr id="0" name=""/>
        <dsp:cNvSpPr/>
      </dsp:nvSpPr>
      <dsp:spPr>
        <a:xfrm>
          <a:off x="290756" y="3486052"/>
          <a:ext cx="4070584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3858" tIns="0" rIns="15385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Самостоятельность </a:t>
          </a:r>
        </a:p>
      </dsp:txBody>
      <dsp:txXfrm>
        <a:off x="318136" y="3513432"/>
        <a:ext cx="4015824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110438-8263-9053-F667-AB3231108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33958BC-0E78-865A-63D1-97156D1888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C76C93-5127-EAE4-EB77-EB2A6A373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7D516E-0327-B8C1-F30D-4ED9B1D4A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C8610C-6610-E9CC-2068-B3B4282D0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029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02929C-51A3-747A-4342-BCF2E772D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078554-3FF6-E97A-80FC-924681799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851125-2841-B117-7811-19DD9B649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86D760-02AC-FC5E-3AFF-B08418143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8C157D-11F2-DBC7-A649-EEA2ADEB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863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1225A61-4913-8CAD-34D4-F2BFC7148D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A8E36FA-25B2-163E-99DE-1CC042DEA3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3A415B-6746-528B-1D7C-0C8F2904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AF2A6B-DBBD-D2E3-8848-420259252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C5C923-B537-C7C3-F5B7-F5EC56744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335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D5F2BA-C697-6076-427E-E871A9547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6D35B7-744B-4E6D-7E4A-CCCA4179E6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51FAE4-0891-76F4-ADFD-FC286018E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BA1E62-FBF2-9C51-ACE3-C5665EA9F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E3C1A8-C70F-07ED-981A-284D119F2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472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09463-5575-601E-9D3A-0FA85D4E7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91FFC4-0317-B3B9-ABF7-174BED1DE5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57AE75-C075-785E-B03C-2969974BD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53D6FB-F97B-E747-D831-998E9F101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B7284C-848A-6C2D-E8EF-0FBAB8263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14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9D1260-886C-6832-D05B-E7DF0CB37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B2F914-2B9D-B8B3-6B88-18D255C7F0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F8645A1-3B99-2876-0B26-5593AC6D9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2974C4-B923-2205-90BE-864A6574C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195B05-7857-5927-4A74-03D508E26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FEBEAA-AC91-EFDB-2CFE-5901C6711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695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33FBC4-0353-795D-E30B-798E2D8FB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059237-A7F1-6F3F-7D23-8DB389260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C32094C-3013-58AF-9A40-1A16E99F0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1C42DE0-1A4E-C74D-4727-9AE5C00C2C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05E6CBF-DDE9-792D-D66E-2C0B787A0C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ED5AEDF-6CDC-616B-4575-7F1F030DD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3D5BC9-C3DC-EF37-F512-2367D7EF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D2DC1BF-1666-580D-0D7F-A2CEC7CC0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5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C7A99-5DB3-73DA-D7D1-1218FED35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B6FFA59-B3EA-BA84-8C67-6BF742DD2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3E80B3-E3AF-759E-F223-8BAB2594F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BCFD0D7-D5E5-49F3-6526-74EA5AF28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927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F5280A2-4CBB-71F8-8C61-A82074C27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BD35817-59DC-9E0B-8DBB-523F1881F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B053A42-00EF-B690-39A7-CF7951C51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444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43687-FDD8-D51A-CC33-2707FCF1C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34FCE4-BD44-D5ED-BCC9-77F35D473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8D6666-37B1-D67A-B0FB-D52FB9C59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9BF474-AB43-456E-1EEE-B304EF379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3DEACF-0426-8EBA-53C2-1BBBE5234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99B3FC-1922-DF81-4B01-0E53C3867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924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D9021E-C7E8-AD83-5477-0F8559AC1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A46D1-325F-8195-064E-9E951BF5C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3CAD5C-40F7-4A4D-2DA8-8FBC816DC7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6834D8-7E95-0FEB-D751-EFA608095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DAA701-FA19-5B8D-CBFA-C08BBA05D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2EED27-DCF8-BF78-A68A-734677321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3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E4D66D-9FD3-7291-68AE-92FBD102E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E86C57-EC42-BE70-BC29-F8272A5827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0D564F-33A2-7249-88B4-4A9D709E24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D46B1-809B-4875-88E7-DB045358D404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8DB8E1-BB78-7944-E18F-1993766E81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917763-A469-BCA1-023A-752982176E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D54C5-29F9-49B1-9E15-0E44AC0FB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729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C91BD-F943-94B9-CD4F-6DAA778FAE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Отрочество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B7D0B-F479-D3F9-C7D0-03357C6654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909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336121-A4EE-217F-4C2B-5A3AA966C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Возраст – это ………</a:t>
            </a:r>
            <a:br>
              <a:rPr lang="ru-RU" dirty="0"/>
            </a:br>
            <a:r>
              <a:rPr lang="ru-RU" dirty="0"/>
              <a:t>(подберите ассоциации)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E7DDFAD-E769-6F25-139B-3063130C28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226" y="1688563"/>
            <a:ext cx="3949575" cy="253901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F460801-80FA-DCD5-3125-F63089C9B6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465" y="274083"/>
            <a:ext cx="4249815" cy="28332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F44A92-5535-5B92-20BC-3A85F6AB34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944" y="4328551"/>
            <a:ext cx="3397949" cy="22808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6347D89-5931-E1C8-9277-CB3A5EA84F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709" y="3579506"/>
            <a:ext cx="3397949" cy="226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13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681E4-759E-DCBE-F94B-8FF6F29F7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FF0000"/>
                </a:solidFill>
              </a:rPr>
              <a:t>!Записать в тетрадь!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55EE1E-2DE8-F379-776F-B6853F8652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660" t="29656" r="33206" b="39881"/>
          <a:stretch/>
        </p:blipFill>
        <p:spPr>
          <a:xfrm>
            <a:off x="1260629" y="1774716"/>
            <a:ext cx="9064100" cy="483356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5FD4C7-49A5-AF28-382C-6BCAE8835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629" y="1935331"/>
            <a:ext cx="4174725" cy="24768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CE7BBBC-EA69-5D3D-0209-A6565DF4A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628" y="4054924"/>
            <a:ext cx="4174725" cy="237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74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EAF705D-397B-B913-1298-3522FAF7A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5" y="1464816"/>
            <a:ext cx="3990471" cy="50280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F0ADAE-1E5A-51BE-6FF1-30D968386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FF0000"/>
                </a:solidFill>
              </a:rPr>
              <a:t>Записать в тетрадь!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C42D413-8BAB-F3CC-B859-A6956F42EF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4431" t="18027" r="33665" b="41781"/>
          <a:stretch/>
        </p:blipFill>
        <p:spPr>
          <a:xfrm>
            <a:off x="4688149" y="1617094"/>
            <a:ext cx="6665651" cy="4723501"/>
          </a:xfrm>
        </p:spPr>
      </p:pic>
    </p:spTree>
    <p:extLst>
      <p:ext uri="{BB962C8B-B14F-4D97-AF65-F5344CB8AC3E}">
        <p14:creationId xmlns:p14="http://schemas.microsoft.com/office/powerpoint/2010/main" val="281411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C4F3BE0-91D6-B384-4E65-D294132AD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74" y="2077375"/>
            <a:ext cx="5046526" cy="210844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CAC3F-CD1A-FBBE-9466-F458C4F12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FF0000"/>
                </a:solidFill>
              </a:rPr>
              <a:t>Записать в тетрадь!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24561E5-020C-440C-7941-BD009626E4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3971" t="18231" r="32748" b="44637"/>
          <a:stretch/>
        </p:blipFill>
        <p:spPr>
          <a:xfrm>
            <a:off x="6292974" y="709179"/>
            <a:ext cx="5899026" cy="3702147"/>
          </a:xfrm>
        </p:spPr>
      </p:pic>
    </p:spTree>
    <p:extLst>
      <p:ext uri="{BB962C8B-B14F-4D97-AF65-F5344CB8AC3E}">
        <p14:creationId xmlns:p14="http://schemas.microsoft.com/office/powerpoint/2010/main" val="4203138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63169-BC38-7374-2FD4-6B6B8EF09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25989EA-15DC-ECCB-A54A-CDD9EA38F0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283" t="17415" r="32977" b="37292"/>
          <a:stretch/>
        </p:blipFill>
        <p:spPr>
          <a:xfrm>
            <a:off x="1731145" y="352426"/>
            <a:ext cx="8131945" cy="6140449"/>
          </a:xfrm>
        </p:spPr>
      </p:pic>
    </p:spTree>
    <p:extLst>
      <p:ext uri="{BB962C8B-B14F-4D97-AF65-F5344CB8AC3E}">
        <p14:creationId xmlns:p14="http://schemas.microsoft.com/office/powerpoint/2010/main" val="1253932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27A43F-A04A-AEA7-92E5-CD01DC0DE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Чем взрослый отличается от подростка?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995C550-055E-0977-EBCD-C12628FD2F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73" y="1354546"/>
            <a:ext cx="3219753" cy="214650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5CE203-3221-E221-581C-35C212E7B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8" y="3819976"/>
            <a:ext cx="3393710" cy="2672899"/>
          </a:xfrm>
          <a:prstGeom prst="rect">
            <a:avLst/>
          </a:prstGeom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D97BC7E9-B280-63A8-7379-5BE2E5D013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1405550"/>
              </p:ext>
            </p:extLst>
          </p:nvPr>
        </p:nvGraphicFramePr>
        <p:xfrm>
          <a:off x="5538680" y="1894874"/>
          <a:ext cx="5815120" cy="4283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B4A3674-E488-2462-C95E-BDAA792D590B}"/>
              </a:ext>
            </a:extLst>
          </p:cNvPr>
          <p:cNvSpPr txBox="1"/>
          <p:nvPr/>
        </p:nvSpPr>
        <p:spPr>
          <a:xfrm>
            <a:off x="4920448" y="5998323"/>
            <a:ext cx="609452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i="1" dirty="0">
                <a:solidFill>
                  <a:srgbClr val="FF0000"/>
                </a:solidFill>
              </a:rPr>
              <a:t>Записать в тетрадь!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2334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156B6-6C4B-EF98-7C7F-3BA9D2882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Мечта – это сокровенное желание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5FB1480-98C7-6609-B794-A5C1C5E9FD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31" y="2500004"/>
            <a:ext cx="8949138" cy="4351338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E4D861-581A-C9A8-9520-82E0C7CC6A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5585" y="-148724"/>
            <a:ext cx="5950212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14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4E94F9-3290-D4AE-FBFA-7706EFDB3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DFEC2F-2CE6-CCDC-1D81-13A5CA6A5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Нарисовать свою мечту ( формат А4</a:t>
            </a:r>
            <a:r>
              <a:rPr lang="en-US" dirty="0"/>
              <a:t>)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70FF13-5CC3-C6B3-F80B-96AD697DB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95" y="2450236"/>
            <a:ext cx="4034972" cy="28705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56E226-6B47-A2E7-8BEE-D93481B0E2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490" t="9931" r="25582" b="12362"/>
          <a:stretch/>
        </p:blipFill>
        <p:spPr>
          <a:xfrm>
            <a:off x="6959353" y="365125"/>
            <a:ext cx="4394447" cy="32052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C52857-F3B1-BE05-EDC6-C8E360679D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44" t="9931" r="25364" b="13398"/>
          <a:stretch/>
        </p:blipFill>
        <p:spPr>
          <a:xfrm>
            <a:off x="4572001" y="3606571"/>
            <a:ext cx="4034972" cy="288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928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54</Words>
  <Application>Microsoft Office PowerPoint</Application>
  <PresentationFormat>Широкоэкранный</PresentationFormat>
  <Paragraphs>15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Отрочество </vt:lpstr>
      <vt:lpstr>Возраст – это ……… (подберите ассоциации)</vt:lpstr>
      <vt:lpstr>!Записать в тетрадь!</vt:lpstr>
      <vt:lpstr>Записать в тетрадь!</vt:lpstr>
      <vt:lpstr>Записать в тетрадь!</vt:lpstr>
      <vt:lpstr>Презентация PowerPoint</vt:lpstr>
      <vt:lpstr>Чем взрослый отличается от подростка?</vt:lpstr>
      <vt:lpstr>Мечта – это сокровенное желание</vt:lpstr>
      <vt:lpstr>Домашнее задание: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Отрочество </dc:title>
  <dc:creator>User</dc:creator>
  <cp:lastModifiedBy>User</cp:lastModifiedBy>
  <cp:revision>3</cp:revision>
  <dcterms:created xsi:type="dcterms:W3CDTF">2022-09-25T11:51:03Z</dcterms:created>
  <dcterms:modified xsi:type="dcterms:W3CDTF">2022-09-26T05:06:36Z</dcterms:modified>
</cp:coreProperties>
</file>