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60" r:id="rId5"/>
    <p:sldId id="264" r:id="rId6"/>
    <p:sldId id="261" r:id="rId7"/>
    <p:sldId id="265" r:id="rId8"/>
    <p:sldId id="26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424DCF-5B00-4BA1-B00D-7912F1AAD992}" v="81" dt="2022-09-19T13:36:21.4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Гость" userId="f8b85c959ee02cbe" providerId="Windows Live" clId="Web-{57424DCF-5B00-4BA1-B00D-7912F1AAD992}"/>
    <pc:docChg chg="addSld delSld modSld sldOrd">
      <pc:chgData name="Гость" userId="f8b85c959ee02cbe" providerId="Windows Live" clId="Web-{57424DCF-5B00-4BA1-B00D-7912F1AAD992}" dt="2022-09-19T13:36:21.427" v="74" actId="14100"/>
      <pc:docMkLst>
        <pc:docMk/>
      </pc:docMkLst>
      <pc:sldChg chg="addSp modSp">
        <pc:chgData name="Гость" userId="f8b85c959ee02cbe" providerId="Windows Live" clId="Web-{57424DCF-5B00-4BA1-B00D-7912F1AAD992}" dt="2022-09-19T13:26:47.871" v="4" actId="14100"/>
        <pc:sldMkLst>
          <pc:docMk/>
          <pc:sldMk cId="1351651579" sldId="256"/>
        </pc:sldMkLst>
        <pc:picChg chg="add mod">
          <ac:chgData name="Гость" userId="f8b85c959ee02cbe" providerId="Windows Live" clId="Web-{57424DCF-5B00-4BA1-B00D-7912F1AAD992}" dt="2022-09-19T13:26:47.871" v="4" actId="14100"/>
          <ac:picMkLst>
            <pc:docMk/>
            <pc:sldMk cId="1351651579" sldId="256"/>
            <ac:picMk id="4" creationId="{938D8A79-40D8-AAB3-905F-3F4D88186CC7}"/>
          </ac:picMkLst>
        </pc:picChg>
      </pc:sldChg>
      <pc:sldChg chg="addSp delSp modSp new del">
        <pc:chgData name="Гость" userId="f8b85c959ee02cbe" providerId="Windows Live" clId="Web-{57424DCF-5B00-4BA1-B00D-7912F1AAD992}" dt="2022-09-19T13:27:59.608" v="26"/>
        <pc:sldMkLst>
          <pc:docMk/>
          <pc:sldMk cId="4248123461" sldId="257"/>
        </pc:sldMkLst>
        <pc:spChg chg="del">
          <ac:chgData name="Гость" userId="f8b85c959ee02cbe" providerId="Windows Live" clId="Web-{57424DCF-5B00-4BA1-B00D-7912F1AAD992}" dt="2022-09-19T13:27:02.668" v="10"/>
          <ac:spMkLst>
            <pc:docMk/>
            <pc:sldMk cId="4248123461" sldId="257"/>
            <ac:spMk id="3" creationId="{A52EB290-F6D7-31C7-84C6-DDDE6583CB3C}"/>
          </ac:spMkLst>
        </pc:spChg>
        <pc:picChg chg="add mod ord">
          <ac:chgData name="Гость" userId="f8b85c959ee02cbe" providerId="Windows Live" clId="Web-{57424DCF-5B00-4BA1-B00D-7912F1AAD992}" dt="2022-09-19T13:27:02.668" v="10"/>
          <ac:picMkLst>
            <pc:docMk/>
            <pc:sldMk cId="4248123461" sldId="257"/>
            <ac:picMk id="4" creationId="{2A2FA30A-F5E1-32C5-13D9-172DB403C690}"/>
          </ac:picMkLst>
        </pc:picChg>
      </pc:sldChg>
      <pc:sldChg chg="addSp delSp modSp new">
        <pc:chgData name="Гость" userId="f8b85c959ee02cbe" providerId="Windows Live" clId="Web-{57424DCF-5B00-4BA1-B00D-7912F1AAD992}" dt="2022-09-19T13:28:58.783" v="33" actId="14100"/>
        <pc:sldMkLst>
          <pc:docMk/>
          <pc:sldMk cId="1786419892" sldId="258"/>
        </pc:sldMkLst>
        <pc:spChg chg="del">
          <ac:chgData name="Гость" userId="f8b85c959ee02cbe" providerId="Windows Live" clId="Web-{57424DCF-5B00-4BA1-B00D-7912F1AAD992}" dt="2022-09-19T13:26:59.730" v="9"/>
          <ac:spMkLst>
            <pc:docMk/>
            <pc:sldMk cId="1786419892" sldId="258"/>
            <ac:spMk id="3" creationId="{73C9F779-C47C-7679-4657-FA95A2FA74CC}"/>
          </ac:spMkLst>
        </pc:spChg>
        <pc:picChg chg="add mod ord">
          <ac:chgData name="Гость" userId="f8b85c959ee02cbe" providerId="Windows Live" clId="Web-{57424DCF-5B00-4BA1-B00D-7912F1AAD992}" dt="2022-09-19T13:28:58.783" v="33" actId="14100"/>
          <ac:picMkLst>
            <pc:docMk/>
            <pc:sldMk cId="1786419892" sldId="258"/>
            <ac:picMk id="4" creationId="{C05F2A09-503C-DC6B-7380-64AE43C3AA7C}"/>
          </ac:picMkLst>
        </pc:picChg>
      </pc:sldChg>
      <pc:sldChg chg="addSp delSp modSp new del mod modShow">
        <pc:chgData name="Гость" userId="f8b85c959ee02cbe" providerId="Windows Live" clId="Web-{57424DCF-5B00-4BA1-B00D-7912F1AAD992}" dt="2022-09-19T13:28:27.484" v="27"/>
        <pc:sldMkLst>
          <pc:docMk/>
          <pc:sldMk cId="3093390581" sldId="259"/>
        </pc:sldMkLst>
        <pc:spChg chg="del">
          <ac:chgData name="Гость" userId="f8b85c959ee02cbe" providerId="Windows Live" clId="Web-{57424DCF-5B00-4BA1-B00D-7912F1AAD992}" dt="2022-09-19T13:26:56.058" v="8"/>
          <ac:spMkLst>
            <pc:docMk/>
            <pc:sldMk cId="3093390581" sldId="259"/>
            <ac:spMk id="3" creationId="{E101E959-A546-8350-EB79-E40641645355}"/>
          </ac:spMkLst>
        </pc:spChg>
        <pc:picChg chg="add mod ord">
          <ac:chgData name="Гость" userId="f8b85c959ee02cbe" providerId="Windows Live" clId="Web-{57424DCF-5B00-4BA1-B00D-7912F1AAD992}" dt="2022-09-19T13:26:56.058" v="8"/>
          <ac:picMkLst>
            <pc:docMk/>
            <pc:sldMk cId="3093390581" sldId="259"/>
            <ac:picMk id="4" creationId="{0DE6CEF1-44AA-71A6-02D3-BC69021800B3}"/>
          </ac:picMkLst>
        </pc:picChg>
      </pc:sldChg>
      <pc:sldChg chg="addSp delSp modSp new mod modShow">
        <pc:chgData name="Гость" userId="f8b85c959ee02cbe" providerId="Windows Live" clId="Web-{57424DCF-5B00-4BA1-B00D-7912F1AAD992}" dt="2022-09-19T13:29:18.705" v="38" actId="14100"/>
        <pc:sldMkLst>
          <pc:docMk/>
          <pc:sldMk cId="3047520694" sldId="260"/>
        </pc:sldMkLst>
        <pc:spChg chg="del">
          <ac:chgData name="Гость" userId="f8b85c959ee02cbe" providerId="Windows Live" clId="Web-{57424DCF-5B00-4BA1-B00D-7912F1AAD992}" dt="2022-09-19T13:27:10.747" v="14"/>
          <ac:spMkLst>
            <pc:docMk/>
            <pc:sldMk cId="3047520694" sldId="260"/>
            <ac:spMk id="3" creationId="{7C87EA72-9145-3A1D-26E7-6C1F4F87C0AC}"/>
          </ac:spMkLst>
        </pc:spChg>
        <pc:picChg chg="add mod ord">
          <ac:chgData name="Гость" userId="f8b85c959ee02cbe" providerId="Windows Live" clId="Web-{57424DCF-5B00-4BA1-B00D-7912F1AAD992}" dt="2022-09-19T13:29:18.705" v="38" actId="14100"/>
          <ac:picMkLst>
            <pc:docMk/>
            <pc:sldMk cId="3047520694" sldId="260"/>
            <ac:picMk id="4" creationId="{090C6734-E127-08F3-390A-02EEEE9A4284}"/>
          </ac:picMkLst>
        </pc:picChg>
      </pc:sldChg>
      <pc:sldChg chg="addSp delSp modSp new mod ord modShow">
        <pc:chgData name="Гость" userId="f8b85c959ee02cbe" providerId="Windows Live" clId="Web-{57424DCF-5B00-4BA1-B00D-7912F1AAD992}" dt="2022-09-19T13:36:06.270" v="68"/>
        <pc:sldMkLst>
          <pc:docMk/>
          <pc:sldMk cId="3573124161" sldId="261"/>
        </pc:sldMkLst>
        <pc:spChg chg="del">
          <ac:chgData name="Гость" userId="f8b85c959ee02cbe" providerId="Windows Live" clId="Web-{57424DCF-5B00-4BA1-B00D-7912F1AAD992}" dt="2022-09-19T13:27:07.856" v="13"/>
          <ac:spMkLst>
            <pc:docMk/>
            <pc:sldMk cId="3573124161" sldId="261"/>
            <ac:spMk id="3" creationId="{069CBABF-1424-53E2-50C3-6861F31C181D}"/>
          </ac:spMkLst>
        </pc:spChg>
        <pc:picChg chg="add mod ord">
          <ac:chgData name="Гость" userId="f8b85c959ee02cbe" providerId="Windows Live" clId="Web-{57424DCF-5B00-4BA1-B00D-7912F1AAD992}" dt="2022-09-19T13:30:12.098" v="50" actId="14100"/>
          <ac:picMkLst>
            <pc:docMk/>
            <pc:sldMk cId="3573124161" sldId="261"/>
            <ac:picMk id="4" creationId="{509EBD7E-E880-03F2-0B36-1B91B2CC96B1}"/>
          </ac:picMkLst>
        </pc:picChg>
      </pc:sldChg>
      <pc:sldChg chg="new del">
        <pc:chgData name="Гость" userId="f8b85c959ee02cbe" providerId="Windows Live" clId="Web-{57424DCF-5B00-4BA1-B00D-7912F1AAD992}" dt="2022-09-19T13:27:40.560" v="24"/>
        <pc:sldMkLst>
          <pc:docMk/>
          <pc:sldMk cId="2829594747" sldId="262"/>
        </pc:sldMkLst>
      </pc:sldChg>
      <pc:sldChg chg="new del">
        <pc:chgData name="Гость" userId="f8b85c959ee02cbe" providerId="Windows Live" clId="Web-{57424DCF-5B00-4BA1-B00D-7912F1AAD992}" dt="2022-09-19T13:27:42.170" v="25"/>
        <pc:sldMkLst>
          <pc:docMk/>
          <pc:sldMk cId="568027612" sldId="263"/>
        </pc:sldMkLst>
      </pc:sldChg>
      <pc:sldChg chg="addSp delSp modSp new">
        <pc:chgData name="Гость" userId="f8b85c959ee02cbe" providerId="Windows Live" clId="Web-{57424DCF-5B00-4BA1-B00D-7912F1AAD992}" dt="2022-09-19T13:29:42.316" v="43" actId="14100"/>
        <pc:sldMkLst>
          <pc:docMk/>
          <pc:sldMk cId="1116315653" sldId="264"/>
        </pc:sldMkLst>
        <pc:spChg chg="del">
          <ac:chgData name="Гость" userId="f8b85c959ee02cbe" providerId="Windows Live" clId="Web-{57424DCF-5B00-4BA1-B00D-7912F1AAD992}" dt="2022-09-19T13:27:35.904" v="23"/>
          <ac:spMkLst>
            <pc:docMk/>
            <pc:sldMk cId="1116315653" sldId="264"/>
            <ac:spMk id="3" creationId="{0C50DC78-4F0C-C03C-0EAF-C1E7009E20E2}"/>
          </ac:spMkLst>
        </pc:spChg>
        <pc:picChg chg="add mod ord">
          <ac:chgData name="Гость" userId="f8b85c959ee02cbe" providerId="Windows Live" clId="Web-{57424DCF-5B00-4BA1-B00D-7912F1AAD992}" dt="2022-09-19T13:29:42.316" v="43" actId="14100"/>
          <ac:picMkLst>
            <pc:docMk/>
            <pc:sldMk cId="1116315653" sldId="264"/>
            <ac:picMk id="4" creationId="{C306311C-0E31-2484-954F-9EA502C6ECF8}"/>
          </ac:picMkLst>
        </pc:picChg>
      </pc:sldChg>
      <pc:sldChg chg="addSp delSp modSp new ord">
        <pc:chgData name="Гость" userId="f8b85c959ee02cbe" providerId="Windows Live" clId="Web-{57424DCF-5B00-4BA1-B00D-7912F1AAD992}" dt="2022-09-19T13:36:03.739" v="67"/>
        <pc:sldMkLst>
          <pc:docMk/>
          <pc:sldMk cId="2289949581" sldId="265"/>
        </pc:sldMkLst>
        <pc:spChg chg="del">
          <ac:chgData name="Гость" userId="f8b85c959ee02cbe" providerId="Windows Live" clId="Web-{57424DCF-5B00-4BA1-B00D-7912F1AAD992}" dt="2022-09-19T13:35:43.910" v="61"/>
          <ac:spMkLst>
            <pc:docMk/>
            <pc:sldMk cId="2289949581" sldId="265"/>
            <ac:spMk id="3" creationId="{CFE5805D-DF39-6292-B70B-A1086B901E78}"/>
          </ac:spMkLst>
        </pc:spChg>
        <pc:picChg chg="add mod ord">
          <ac:chgData name="Гость" userId="f8b85c959ee02cbe" providerId="Windows Live" clId="Web-{57424DCF-5B00-4BA1-B00D-7912F1AAD992}" dt="2022-09-19T13:35:57.051" v="65" actId="14100"/>
          <ac:picMkLst>
            <pc:docMk/>
            <pc:sldMk cId="2289949581" sldId="265"/>
            <ac:picMk id="4" creationId="{CD62B755-71DA-BFF9-A600-81EF0F1B58D2}"/>
          </ac:picMkLst>
        </pc:picChg>
      </pc:sldChg>
      <pc:sldChg chg="addSp delSp modSp new ord">
        <pc:chgData name="Гость" userId="f8b85c959ee02cbe" providerId="Windows Live" clId="Web-{57424DCF-5B00-4BA1-B00D-7912F1AAD992}" dt="2022-09-19T13:32:23.526" v="60"/>
        <pc:sldMkLst>
          <pc:docMk/>
          <pc:sldMk cId="2666802859" sldId="266"/>
        </pc:sldMkLst>
        <pc:spChg chg="del">
          <ac:chgData name="Гость" userId="f8b85c959ee02cbe" providerId="Windows Live" clId="Web-{57424DCF-5B00-4BA1-B00D-7912F1AAD992}" dt="2022-09-19T13:32:07.197" v="54"/>
          <ac:spMkLst>
            <pc:docMk/>
            <pc:sldMk cId="2666802859" sldId="266"/>
            <ac:spMk id="3" creationId="{E02EFA32-EF6E-13B3-4509-B5E372510F12}"/>
          </ac:spMkLst>
        </pc:spChg>
        <pc:picChg chg="add mod ord">
          <ac:chgData name="Гость" userId="f8b85c959ee02cbe" providerId="Windows Live" clId="Web-{57424DCF-5B00-4BA1-B00D-7912F1AAD992}" dt="2022-09-19T13:32:18.526" v="59" actId="14100"/>
          <ac:picMkLst>
            <pc:docMk/>
            <pc:sldMk cId="2666802859" sldId="266"/>
            <ac:picMk id="4" creationId="{B09B931A-6766-4BE5-3D29-C4C23D396CE4}"/>
          </ac:picMkLst>
        </pc:picChg>
      </pc:sldChg>
      <pc:sldChg chg="addSp delSp modSp new">
        <pc:chgData name="Гость" userId="f8b85c959ee02cbe" providerId="Windows Live" clId="Web-{57424DCF-5B00-4BA1-B00D-7912F1AAD992}" dt="2022-09-19T13:36:21.427" v="74" actId="14100"/>
        <pc:sldMkLst>
          <pc:docMk/>
          <pc:sldMk cId="2946496211" sldId="267"/>
        </pc:sldMkLst>
        <pc:spChg chg="del">
          <ac:chgData name="Гость" userId="f8b85c959ee02cbe" providerId="Windows Live" clId="Web-{57424DCF-5B00-4BA1-B00D-7912F1AAD992}" dt="2022-09-19T13:36:08.770" v="69"/>
          <ac:spMkLst>
            <pc:docMk/>
            <pc:sldMk cId="2946496211" sldId="267"/>
            <ac:spMk id="3" creationId="{B558388F-FEB4-2890-9739-A91372FA303C}"/>
          </ac:spMkLst>
        </pc:spChg>
        <pc:picChg chg="add mod ord">
          <ac:chgData name="Гость" userId="f8b85c959ee02cbe" providerId="Windows Live" clId="Web-{57424DCF-5B00-4BA1-B00D-7912F1AAD992}" dt="2022-09-19T13:36:21.427" v="74" actId="14100"/>
          <ac:picMkLst>
            <pc:docMk/>
            <pc:sldMk cId="2946496211" sldId="267"/>
            <ac:picMk id="4" creationId="{7E5557A5-D569-EEAC-9494-24BF04D72B6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38D8A79-40D8-AAB3-905F-3F4D88186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50" y="-718"/>
            <a:ext cx="12203500" cy="685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E0AACC-F2CF-33C5-5D6B-D649C5CC9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09B931A-6766-4BE5-3D29-C4C23D396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86" y="-300"/>
            <a:ext cx="12149560" cy="6852998"/>
          </a:xfrm>
        </p:spPr>
      </p:pic>
    </p:spTree>
    <p:extLst>
      <p:ext uri="{BB962C8B-B14F-4D97-AF65-F5344CB8AC3E}">
        <p14:creationId xmlns:p14="http://schemas.microsoft.com/office/powerpoint/2010/main" val="2666802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666658-8D62-F9E7-EBF9-19F992FFC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05F2A09-503C-DC6B-7380-64AE43C3AA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4" y="-298"/>
            <a:ext cx="12465379" cy="8046318"/>
          </a:xfrm>
        </p:spPr>
      </p:pic>
    </p:spTree>
    <p:extLst>
      <p:ext uri="{BB962C8B-B14F-4D97-AF65-F5344CB8AC3E}">
        <p14:creationId xmlns:p14="http://schemas.microsoft.com/office/powerpoint/2010/main" val="1786419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151C0-A9CE-6A63-37A9-05D95C7C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90C6734-E127-08F3-390A-02EEEE9A42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5" y="-299"/>
            <a:ext cx="12185330" cy="6852997"/>
          </a:xfrm>
        </p:spPr>
      </p:pic>
    </p:spTree>
    <p:extLst>
      <p:ext uri="{BB962C8B-B14F-4D97-AF65-F5344CB8AC3E}">
        <p14:creationId xmlns:p14="http://schemas.microsoft.com/office/powerpoint/2010/main" val="3047520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BB3611-89CC-E3F7-FC07-EB8E69E11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306311C-0E31-2484-954F-9EA502C6EC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47" y="-299"/>
            <a:ext cx="12121007" cy="6896129"/>
          </a:xfrm>
        </p:spPr>
      </p:pic>
    </p:spTree>
    <p:extLst>
      <p:ext uri="{BB962C8B-B14F-4D97-AF65-F5344CB8AC3E}">
        <p14:creationId xmlns:p14="http://schemas.microsoft.com/office/powerpoint/2010/main" val="1116315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07D9B-F798-5F7D-CECB-2C4F6E9AA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09EBD7E-E880-03F2-0B36-1B91B2CC96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5" y="-299"/>
            <a:ext cx="12185330" cy="6852997"/>
          </a:xfrm>
        </p:spPr>
      </p:pic>
    </p:spTree>
    <p:extLst>
      <p:ext uri="{BB962C8B-B14F-4D97-AF65-F5344CB8AC3E}">
        <p14:creationId xmlns:p14="http://schemas.microsoft.com/office/powerpoint/2010/main" val="3573124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49F566-849E-8A01-8DE2-8A6F74558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D62B755-71DA-BFF9-A600-81EF0F1B58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47" y="-299"/>
            <a:ext cx="12192894" cy="6852997"/>
          </a:xfrm>
        </p:spPr>
      </p:pic>
    </p:spTree>
    <p:extLst>
      <p:ext uri="{BB962C8B-B14F-4D97-AF65-F5344CB8AC3E}">
        <p14:creationId xmlns:p14="http://schemas.microsoft.com/office/powerpoint/2010/main" val="2289949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30709-5662-6E4B-693E-39D400C96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E5557A5-D569-EEAC-9494-24BF04D72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5" y="-299"/>
            <a:ext cx="12228462" cy="6852997"/>
          </a:xfrm>
        </p:spPr>
      </p:pic>
    </p:spTree>
    <p:extLst>
      <p:ext uri="{BB962C8B-B14F-4D97-AF65-F5344CB8AC3E}">
        <p14:creationId xmlns:p14="http://schemas.microsoft.com/office/powerpoint/2010/main" val="29464962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38</cp:revision>
  <dcterms:created xsi:type="dcterms:W3CDTF">2022-09-19T13:25:55Z</dcterms:created>
  <dcterms:modified xsi:type="dcterms:W3CDTF">2022-09-19T13:36:29Z</dcterms:modified>
</cp:coreProperties>
</file>