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0" r:id="rId14"/>
    <p:sldId id="261" r:id="rId15"/>
    <p:sldId id="262" r:id="rId16"/>
    <p:sldId id="263" r:id="rId17"/>
    <p:sldId id="265" r:id="rId18"/>
    <p:sldId id="26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3" d="100"/>
          <a:sy n="43" d="100"/>
        </p:scale>
        <p:origin x="5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767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650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582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809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39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85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066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931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2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850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81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F2433-56A7-4019-BDCA-1573585CD4AA}" type="datetimeFigureOut">
              <a:rPr lang="ru-RU" smtClean="0"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BD1A-AE6C-4548-84A4-69743BE9E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2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339681"/>
            <a:ext cx="9418820" cy="3090238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фонематического восприятия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1410" y="4429919"/>
            <a:ext cx="9144000" cy="16557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67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996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224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13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Фонематическое восприятие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1.) определение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наличия/отсутствия заданного звука на материале цепочки звуков (хлопнуть в ладоши, когда услышишь заданный звук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2.) определение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наличия/отсутствия заданного звука в слогах, в словах;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3.) показ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 с заданным звуком;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4.) выделение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слогов с заданным звуком из слогового ряда; слов с заданным звуком из словесного ряда или из фразы (предложения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926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Слуховая дифференциация фонем: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5631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изолированных звуков, слогов с заданными звуками (серии из двух слогов для детей 4 лет, из 3 слогов - 5 лет и старше) хлопнуть в ладоши (поднять руку), когда услышишь определенный звук: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смешиваемых в произношении;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смешиваемых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произношении.</a:t>
            </a:r>
          </a:p>
          <a:p>
            <a:pPr marL="514350" indent="-514350">
              <a:buAutoNum type="arabicPeriod" startAt="2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одбор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пары картинок к словам паронимам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AutoNum type="arabicPeriod" startAt="2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Деформированные фразы» (от 8 лет и старше). Послушать «деформированные фразы», найти и исправить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ошибку.</a:t>
            </a:r>
          </a:p>
          <a:p>
            <a:pPr marL="514350" indent="-514350">
              <a:buAutoNum type="arabicPeriod" startAt="2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луховая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правильно и искаженно произнесенных слов: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-      способность определить в момент говорения нарушения в собственной речи;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распознавание нарушений в собственной речи, воспроизведенной через магнитофон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-распознавание нарушений в чужой речи (различение правильно и неправильно произносимых логопедом непарных слов «санки» -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шанки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187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Произносительная дифференциация фонем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серии звуков, рядов слогов (серии из двух слогов для детей 4 лет, из 3 слогов - 5 лет и старше), слов-паронимов: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смешиваемых в произношении;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смешиваемых в произношении.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230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 анализ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90918"/>
            <a:ext cx="10515600" cy="4786045"/>
          </a:xfrm>
        </p:spPr>
        <p:txBody>
          <a:bodyPr>
            <a:normAutofit fontScale="55000" lnSpcReduction="20000"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3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детей старше 4 лет</a:t>
            </a:r>
            <a:endParaRPr lang="ru-RU" sz="33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Методика Л. Ф. Спировой (обследование начинается с выделения гласных звуков, стоящих в начале слова под ударением, и согласных звуков, стоящих в конце слова, переходя постепенно к более сложным для детей позициям звуков)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пределение место звука в слове (начало, середина, конец – гласный звук под ударением; согласный звук – конец, начало слова).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ыделение согласного звука из стечения двух звуков.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пределение количества гласных или согласных звуков в слове.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пределение из скольких звуков состоит слово.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ыделение всех одинаковых звуков в двух названных словах.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пределение места звука в слове (какой по счету).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пределение последовательности звуков в слове.</a:t>
            </a:r>
            <a:endParaRPr lang="ru-RU" sz="3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346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  синтез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детей старше 4 лет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оставление слов из заданного количества звуков.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оставление слов из звуков, данных в нарушенной последовательности.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46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0578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Фонематические представления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03797"/>
            <a:ext cx="10515600" cy="5164428"/>
          </a:xfrm>
        </p:spPr>
        <p:txBody>
          <a:bodyPr>
            <a:normAutofit fontScale="70000" lnSpcReduction="20000"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3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детей старше 4 лет</a:t>
            </a:r>
            <a:endParaRPr lang="ru-RU" sz="23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одбор слов определенной тематики на заданный звук.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одбор слов на заданный звук.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одбор слов на заданный звук с указанием его места в слове.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одбор слова, которое начинается на тот же звук, что и заданное логопедом.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оставление словосочетания или/и предложения, все слова которого начинаются на заданный звук.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пределение звука, преобладающего в словах предъявляемой фразы (предложения, текста).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тветы на вопросы.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ыполнение заданий по словесной инструкции и картинному материалу.</a:t>
            </a:r>
            <a:endParaRPr lang="ru-RU" sz="3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509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Фонематическое восприятие – это способность различать звуки речи и определять звуковой состав слова.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2743199"/>
            <a:ext cx="10515600" cy="34337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Фонематическое восприятие: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онематический анализ;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онематический синтез;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онематические представления.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20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40913"/>
            <a:ext cx="10515600" cy="5636050"/>
          </a:xfrm>
        </p:spPr>
        <p:txBody>
          <a:bodyPr/>
          <a:lstStyle/>
          <a:p>
            <a:pPr fontAlgn="base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 (звуковой) анализ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операция мысленного расчленения на составные элементы (фонемы) различных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звукокомплексов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сочетаний звуков, слогов, слов.</a:t>
            </a:r>
          </a:p>
          <a:p>
            <a:pPr fontAlgn="base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 (звуковой)синтез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операция мысленного составления (объединения) элементов (фонем) в различные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звукокомплексы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Фонематические представления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–как способность придумывать слова с заданным звуком (в начале, в конце, в середине).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150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417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833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13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10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62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3564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33</TotalTime>
  <Words>560</Words>
  <Application>Microsoft Office PowerPoint</Application>
  <PresentationFormat>Широкоэкранный</PresentationFormat>
  <Paragraphs>53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Обследование фонематического восприятия</vt:lpstr>
      <vt:lpstr>Фонематическое восприятие – это способность различать звуки речи и определять звуковой состав слова.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Фонематическое восприятие</vt:lpstr>
      <vt:lpstr>Слуховая дифференциация фонем:</vt:lpstr>
      <vt:lpstr>Произносительная дифференциация фонем</vt:lpstr>
      <vt:lpstr>Фонематический анализ</vt:lpstr>
      <vt:lpstr>Фонематический  синтез</vt:lpstr>
      <vt:lpstr>Фонематические представления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Эльмира</dc:creator>
  <cp:lastModifiedBy>Эльмира</cp:lastModifiedBy>
  <cp:revision>6</cp:revision>
  <dcterms:created xsi:type="dcterms:W3CDTF">2015-09-14T09:09:28Z</dcterms:created>
  <dcterms:modified xsi:type="dcterms:W3CDTF">2019-09-30T15:51:39Z</dcterms:modified>
</cp:coreProperties>
</file>