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0"/>
  </p:notesMasterIdLst>
  <p:sldIdLst>
    <p:sldId id="256" r:id="rId3"/>
    <p:sldId id="257" r:id="rId4"/>
    <p:sldId id="258" r:id="rId5"/>
    <p:sldId id="277" r:id="rId6"/>
    <p:sldId id="266" r:id="rId7"/>
    <p:sldId id="263" r:id="rId8"/>
    <p:sldId id="265" r:id="rId9"/>
  </p:sldIdLst>
  <p:sldSz cx="9144000" cy="6858000" type="screen4x3"/>
  <p:notesSz cx="6858000" cy="9144000"/>
  <p:custShowLst>
    <p:custShow name="Дошкольники" id="0">
      <p:sldLst/>
    </p:custShow>
    <p:custShow name="Школьники" id="1">
      <p:sldLst/>
    </p:custShow>
    <p:custShow name="Студенты" id="2">
      <p:sldLst/>
    </p:custShow>
    <p:custShow name="Взрослое" id="3">
      <p:sldLst/>
    </p:custShow>
    <p:custShow name="Пенсионеры" id="4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9CCFF"/>
    <a:srgbClr val="0066FF"/>
    <a:srgbClr val="3366FF"/>
    <a:srgbClr val="FFFFFF"/>
    <a:srgbClr val="280759"/>
    <a:srgbClr val="FFFF99"/>
    <a:srgbClr val="291F41"/>
    <a:srgbClr val="0E72AB"/>
    <a:srgbClr val="506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715" autoAdjust="0"/>
  </p:normalViewPr>
  <p:slideViewPr>
    <p:cSldViewPr>
      <p:cViewPr varScale="1">
        <p:scale>
          <a:sx n="74" d="100"/>
          <a:sy n="74" d="100"/>
        </p:scale>
        <p:origin x="129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23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99CCFF"/>
              </a:solidFill>
            </c:spPr>
            <c:extLst>
              <c:ext xmlns:c16="http://schemas.microsoft.com/office/drawing/2014/chart" uri="{C3380CC4-5D6E-409C-BE32-E72D297353CC}">
                <c16:uniqueId val="{00000001-8159-4C17-855E-A0D984286C2D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159-4C17-855E-A0D984286C2D}"/>
              </c:ext>
            </c:extLst>
          </c:dPt>
          <c:dPt>
            <c:idx val="2"/>
            <c:bubble3D val="0"/>
            <c:spPr>
              <a:solidFill>
                <a:srgbClr val="0066FF"/>
              </a:solidFill>
              <a:ln>
                <a:solidFill>
                  <a:srgbClr val="0070C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159-4C17-855E-A0D984286C2D}"/>
              </c:ext>
            </c:extLst>
          </c:dPt>
          <c:dPt>
            <c:idx val="3"/>
            <c:bubble3D val="0"/>
            <c:spPr>
              <a:solidFill>
                <a:srgbClr val="99CCFF"/>
              </a:solidFill>
            </c:spPr>
            <c:extLst>
              <c:ext xmlns:c16="http://schemas.microsoft.com/office/drawing/2014/chart" uri="{C3380CC4-5D6E-409C-BE32-E72D297353CC}">
                <c16:uniqueId val="{00000007-8159-4C17-855E-A0D984286C2D}"/>
              </c:ext>
            </c:extLst>
          </c:dPt>
          <c:dPt>
            <c:idx val="4"/>
            <c:bubble3D val="0"/>
            <c:spPr>
              <a:solidFill>
                <a:srgbClr val="3366FF"/>
              </a:solidFill>
            </c:spPr>
            <c:extLst>
              <c:ext xmlns:c16="http://schemas.microsoft.com/office/drawing/2014/chart" uri="{C3380CC4-5D6E-409C-BE32-E72D297353CC}">
                <c16:uniqueId val="{00000009-8159-4C17-855E-A0D984286C2D}"/>
              </c:ext>
            </c:extLst>
          </c:dPt>
          <c:cat>
            <c:strRef>
              <c:f>Лист1!$A$2</c:f>
              <c:strCache>
                <c:ptCount val="1"/>
                <c:pt idx="0">
                  <c:v>Дошкльники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159-4C17-855E-A0D984286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image" Target="../media/image12.jpg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image" Target="../media/image12.jpg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7ED259-D8C7-4276-B1DF-01FE7550CE84}" type="doc">
      <dgm:prSet loTypeId="urn:microsoft.com/office/officeart/2008/layout/BendingPictureCaptionList" loCatId="picture" qsTypeId="urn:microsoft.com/office/officeart/2005/8/quickstyle/3d1" qsCatId="3D" csTypeId="urn:microsoft.com/office/officeart/2005/8/colors/accent2_3" csCatId="accent2" phldr="0"/>
      <dgm:spPr/>
      <dgm:t>
        <a:bodyPr/>
        <a:lstStyle/>
        <a:p>
          <a:endParaRPr lang="ru-RU"/>
        </a:p>
      </dgm:t>
    </dgm:pt>
    <dgm:pt modelId="{53881741-D009-437E-80C7-4BCDFD291294}" type="pres">
      <dgm:prSet presAssocID="{1C7ED259-D8C7-4276-B1DF-01FE7550CE8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E8DCCD5-F64C-453A-9C3C-C2E73B14B81E}" type="presOf" srcId="{1C7ED259-D8C7-4276-B1DF-01FE7550CE84}" destId="{53881741-D009-437E-80C7-4BCDFD291294}" srcOrd="0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D0F38D-2E80-4290-B0A5-006EA5B6A76E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5E30471-0B2A-4F5D-918D-4331A8D13556}">
      <dgm:prSet phldrT="[Текст]" custT="1"/>
      <dgm:spPr>
        <a:gradFill rotWithShape="0">
          <a:gsLst>
            <a:gs pos="100000">
              <a:srgbClr val="19A1FD"/>
            </a:gs>
            <a:gs pos="97000">
              <a:srgbClr val="0D65B4"/>
            </a:gs>
            <a:gs pos="56000">
              <a:srgbClr val="280759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Сила</a:t>
          </a:r>
        </a:p>
      </dgm:t>
    </dgm:pt>
    <dgm:pt modelId="{1CC926CC-6850-4958-8E19-74EBC0AE1537}" type="parTrans" cxnId="{9FEDF4E2-0FBB-4C23-8C92-F96B2D42FF95}">
      <dgm:prSet/>
      <dgm:spPr/>
      <dgm:t>
        <a:bodyPr/>
        <a:lstStyle/>
        <a:p>
          <a:endParaRPr lang="ru-RU"/>
        </a:p>
      </dgm:t>
    </dgm:pt>
    <dgm:pt modelId="{EB729BE3-0A24-42DB-B793-429E4C3C0099}" type="sibTrans" cxnId="{9FEDF4E2-0FBB-4C23-8C92-F96B2D42FF95}">
      <dgm:prSet/>
      <dgm:spPr/>
      <dgm:t>
        <a:bodyPr/>
        <a:lstStyle/>
        <a:p>
          <a:endParaRPr lang="ru-RU"/>
        </a:p>
      </dgm:t>
    </dgm:pt>
    <dgm:pt modelId="{A72A3EE1-B62B-495A-8BCE-1D4CAF3C9362}">
      <dgm:prSet phldrT="[Текст]" custT="1"/>
      <dgm:spPr>
        <a:gradFill rotWithShape="0">
          <a:gsLst>
            <a:gs pos="0">
              <a:srgbClr val="291F41"/>
            </a:gs>
            <a:gs pos="80000">
              <a:srgbClr val="280759"/>
            </a:gs>
            <a:gs pos="100000">
              <a:srgbClr val="7030A0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Гибкость</a:t>
          </a:r>
        </a:p>
      </dgm:t>
    </dgm:pt>
    <dgm:pt modelId="{FDAF9763-A780-40DD-A8CC-CB1353CD46EE}" type="parTrans" cxnId="{A697B2B5-7170-42E1-A1FF-3F647F3241F3}">
      <dgm:prSet/>
      <dgm:spPr/>
      <dgm:t>
        <a:bodyPr/>
        <a:lstStyle/>
        <a:p>
          <a:endParaRPr lang="ru-RU"/>
        </a:p>
      </dgm:t>
    </dgm:pt>
    <dgm:pt modelId="{C13A58C2-58CB-409B-9758-7588DD472AA2}" type="sibTrans" cxnId="{A697B2B5-7170-42E1-A1FF-3F647F3241F3}">
      <dgm:prSet/>
      <dgm:spPr/>
      <dgm:t>
        <a:bodyPr/>
        <a:lstStyle/>
        <a:p>
          <a:endParaRPr lang="ru-RU"/>
        </a:p>
      </dgm:t>
    </dgm:pt>
    <dgm:pt modelId="{1A166EE3-1AC2-49AD-A663-88C3F794887C}">
      <dgm:prSet phldrT="[Текст]" custT="1"/>
      <dgm:spPr>
        <a:gradFill rotWithShape="0">
          <a:gsLst>
            <a:gs pos="0">
              <a:srgbClr val="002060"/>
            </a:gs>
            <a:gs pos="80000">
              <a:srgbClr val="0E72AB"/>
            </a:gs>
            <a:gs pos="100000">
              <a:srgbClr val="00B0F0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Прикладные навыки</a:t>
          </a:r>
          <a:endParaRPr lang="ru-RU" sz="1300" dirty="0">
            <a:solidFill>
              <a:srgbClr val="FFFFFF"/>
            </a:solidFill>
            <a:latin typeface="Arial Nova" panose="020B0504020202020204" pitchFamily="34" charset="0"/>
          </a:endParaRPr>
        </a:p>
      </dgm:t>
    </dgm:pt>
    <dgm:pt modelId="{C570C077-C845-4F26-98D4-25EF11770915}" type="parTrans" cxnId="{4630367A-9109-49EA-8591-DD6CC149E17C}">
      <dgm:prSet/>
      <dgm:spPr/>
      <dgm:t>
        <a:bodyPr/>
        <a:lstStyle/>
        <a:p>
          <a:endParaRPr lang="ru-RU"/>
        </a:p>
      </dgm:t>
    </dgm:pt>
    <dgm:pt modelId="{108867A0-771E-438C-872D-BA45E3EDC965}" type="sibTrans" cxnId="{4630367A-9109-49EA-8591-DD6CC149E17C}">
      <dgm:prSet/>
      <dgm:spPr/>
      <dgm:t>
        <a:bodyPr/>
        <a:lstStyle/>
        <a:p>
          <a:endParaRPr lang="ru-RU"/>
        </a:p>
      </dgm:t>
    </dgm:pt>
    <dgm:pt modelId="{87D022D7-83F0-472D-B82D-9616C7439865}">
      <dgm:prSet phldrT="[Текст]" custT="1"/>
      <dgm:spPr>
        <a:gradFill rotWithShape="0">
          <a:gsLst>
            <a:gs pos="35000">
              <a:srgbClr val="240147"/>
            </a:gs>
            <a:gs pos="73000">
              <a:srgbClr val="7030A0"/>
            </a:gs>
            <a:gs pos="100000">
              <a:srgbClr val="B4A3FB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Выносливость</a:t>
          </a:r>
        </a:p>
      </dgm:t>
    </dgm:pt>
    <dgm:pt modelId="{55523121-A664-4A2D-836F-75F794C57696}" type="parTrans" cxnId="{E9FEEC4B-8BA4-4DA6-91A1-A0F44B2C9B47}">
      <dgm:prSet/>
      <dgm:spPr/>
      <dgm:t>
        <a:bodyPr/>
        <a:lstStyle/>
        <a:p>
          <a:endParaRPr lang="ru-RU"/>
        </a:p>
      </dgm:t>
    </dgm:pt>
    <dgm:pt modelId="{2D969AA4-885B-4A8E-99AC-D3E0AF9CC0E3}" type="sibTrans" cxnId="{E9FEEC4B-8BA4-4DA6-91A1-A0F44B2C9B47}">
      <dgm:prSet/>
      <dgm:spPr/>
      <dgm:t>
        <a:bodyPr/>
        <a:lstStyle/>
        <a:p>
          <a:endParaRPr lang="ru-RU"/>
        </a:p>
      </dgm:t>
    </dgm:pt>
    <dgm:pt modelId="{1F2EC623-7C51-4287-831F-DAD3ECB4EDBF}">
      <dgm:prSet phldrT="[Текст]" custT="1"/>
      <dgm:spPr>
        <a:gradFill rotWithShape="0">
          <a:gsLst>
            <a:gs pos="62000">
              <a:srgbClr val="291F41"/>
            </a:gs>
            <a:gs pos="86000">
              <a:schemeClr val="accent2">
                <a:shade val="80000"/>
                <a:hueOff val="0"/>
                <a:satOff val="-83424"/>
                <a:lumOff val="4167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83424"/>
                <a:lumOff val="41675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Скоростно-силовые возможности</a:t>
          </a:r>
          <a:endParaRPr lang="ru-RU" sz="1300" dirty="0">
            <a:solidFill>
              <a:srgbClr val="FFFFFF"/>
            </a:solidFill>
            <a:latin typeface="Arial Nova" panose="020B0504020202020204" pitchFamily="34" charset="0"/>
          </a:endParaRPr>
        </a:p>
      </dgm:t>
    </dgm:pt>
    <dgm:pt modelId="{F05A5354-CDEF-46CD-99CC-E1C595DC5BF6}" type="parTrans" cxnId="{C41839F7-6827-4274-9CDB-4BD152C5C490}">
      <dgm:prSet/>
      <dgm:spPr/>
      <dgm:t>
        <a:bodyPr/>
        <a:lstStyle/>
        <a:p>
          <a:endParaRPr lang="ru-RU"/>
        </a:p>
      </dgm:t>
    </dgm:pt>
    <dgm:pt modelId="{4C0A27A9-6DE3-4A58-A67D-E397D6DD9B35}" type="sibTrans" cxnId="{C41839F7-6827-4274-9CDB-4BD152C5C490}">
      <dgm:prSet/>
      <dgm:spPr/>
      <dgm:t>
        <a:bodyPr/>
        <a:lstStyle/>
        <a:p>
          <a:endParaRPr lang="ru-RU"/>
        </a:p>
      </dgm:t>
    </dgm:pt>
    <dgm:pt modelId="{308E32DC-D6CF-4E72-A4FC-3913625D6BB9}">
      <dgm:prSet custT="1"/>
      <dgm:spPr>
        <a:gradFill rotWithShape="0">
          <a:gsLst>
            <a:gs pos="52000">
              <a:srgbClr val="002060"/>
            </a:gs>
            <a:gs pos="92000">
              <a:srgbClr val="0987CD"/>
            </a:gs>
            <a:gs pos="100000">
              <a:srgbClr val="19A1FD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Координационные способности</a:t>
          </a:r>
          <a:endParaRPr lang="ru-RU" sz="1300" dirty="0">
            <a:solidFill>
              <a:srgbClr val="FFFFFF"/>
            </a:solidFill>
            <a:latin typeface="Arial Nova" panose="020B0504020202020204" pitchFamily="34" charset="0"/>
          </a:endParaRPr>
        </a:p>
      </dgm:t>
    </dgm:pt>
    <dgm:pt modelId="{AE08FE54-6495-4F3B-B010-D6A85C6EC7EE}" type="parTrans" cxnId="{A01FD99F-D547-41D9-A701-96EC9C70F17D}">
      <dgm:prSet/>
      <dgm:spPr/>
      <dgm:t>
        <a:bodyPr/>
        <a:lstStyle/>
        <a:p>
          <a:endParaRPr lang="ru-RU"/>
        </a:p>
      </dgm:t>
    </dgm:pt>
    <dgm:pt modelId="{1E791107-E19E-4B4D-939E-FDD8BB1A5CD7}" type="sibTrans" cxnId="{A01FD99F-D547-41D9-A701-96EC9C70F17D}">
      <dgm:prSet/>
      <dgm:spPr/>
      <dgm:t>
        <a:bodyPr/>
        <a:lstStyle/>
        <a:p>
          <a:endParaRPr lang="ru-RU"/>
        </a:p>
      </dgm:t>
    </dgm:pt>
    <dgm:pt modelId="{664D4497-EE44-4B3F-88A0-A795B273CB06}">
      <dgm:prSet phldrT="[Текст]" custT="1"/>
      <dgm:spPr>
        <a:gradFill rotWithShape="0">
          <a:gsLst>
            <a:gs pos="35000">
              <a:srgbClr val="002060"/>
            </a:gs>
            <a:gs pos="80000">
              <a:srgbClr val="0C72AA"/>
            </a:gs>
            <a:gs pos="100000">
              <a:srgbClr val="00B0F0"/>
            </a:gs>
          </a:gsLst>
        </a:gradFill>
      </dgm:spPr>
      <dgm:t>
        <a:bodyPr/>
        <a:lstStyle/>
        <a:p>
          <a:r>
            <a:rPr lang="ru-RU" sz="1300" b="1" dirty="0">
              <a:solidFill>
                <a:srgbClr val="FFFFFF"/>
              </a:solidFill>
              <a:latin typeface="Arial Nova" panose="020B0504020202020204" pitchFamily="34" charset="0"/>
            </a:rPr>
            <a:t>Быстрота</a:t>
          </a:r>
        </a:p>
      </dgm:t>
    </dgm:pt>
    <dgm:pt modelId="{17EAD13F-D00E-45B7-A4B9-B02BF2AE4165}" type="parTrans" cxnId="{8F0E466E-8966-4044-9235-B9CF9628C0F3}">
      <dgm:prSet/>
      <dgm:spPr/>
      <dgm:t>
        <a:bodyPr/>
        <a:lstStyle/>
        <a:p>
          <a:endParaRPr lang="ru-RU"/>
        </a:p>
      </dgm:t>
    </dgm:pt>
    <dgm:pt modelId="{00B170CA-EED8-4210-94F2-5CB291D89367}" type="sibTrans" cxnId="{8F0E466E-8966-4044-9235-B9CF9628C0F3}">
      <dgm:prSet/>
      <dgm:spPr/>
      <dgm:t>
        <a:bodyPr/>
        <a:lstStyle/>
        <a:p>
          <a:endParaRPr lang="ru-RU"/>
        </a:p>
      </dgm:t>
    </dgm:pt>
    <dgm:pt modelId="{7BDA3DCE-C990-4F66-A0F6-14BDDF2CCD93}" type="pres">
      <dgm:prSet presAssocID="{74D0F38D-2E80-4290-B0A5-006EA5B6A7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83013E-B3B8-469B-B473-1D1A56B63D42}" type="pres">
      <dgm:prSet presAssocID="{F5E30471-0B2A-4F5D-918D-4331A8D13556}" presName="composite" presStyleCnt="0"/>
      <dgm:spPr/>
    </dgm:pt>
    <dgm:pt modelId="{78439808-8D89-4FE4-9CEE-C6BE7D3A62DC}" type="pres">
      <dgm:prSet presAssocID="{F5E30471-0B2A-4F5D-918D-4331A8D13556}" presName="rect1" presStyleLbl="b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ru-RU"/>
        </a:p>
      </dgm:t>
    </dgm:pt>
    <dgm:pt modelId="{3AFC88E6-5799-494C-BF57-59183BF7A9B4}" type="pres">
      <dgm:prSet presAssocID="{F5E30471-0B2A-4F5D-918D-4331A8D13556}" presName="wedgeRectCallout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79018-4456-4EA6-9D76-8B94BC351118}" type="pres">
      <dgm:prSet presAssocID="{EB729BE3-0A24-42DB-B793-429E4C3C0099}" presName="sibTrans" presStyleCnt="0"/>
      <dgm:spPr/>
    </dgm:pt>
    <dgm:pt modelId="{D2940627-DAB7-4896-B9F1-4AA2DCBF3821}" type="pres">
      <dgm:prSet presAssocID="{308E32DC-D6CF-4E72-A4FC-3913625D6BB9}" presName="composite" presStyleCnt="0"/>
      <dgm:spPr/>
    </dgm:pt>
    <dgm:pt modelId="{591BF3FE-6631-41FB-8317-5F73C70E9842}" type="pres">
      <dgm:prSet presAssocID="{308E32DC-D6CF-4E72-A4FC-3913625D6BB9}" presName="rect1" presStyleLbl="b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42D510A3-93AF-4B88-96F7-0DA09658571F}" type="pres">
      <dgm:prSet presAssocID="{308E32DC-D6CF-4E72-A4FC-3913625D6BB9}" presName="wedgeRectCallout1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2E447F-E63A-43BF-85CB-CD7B759EB0FF}" type="pres">
      <dgm:prSet presAssocID="{1E791107-E19E-4B4D-939E-FDD8BB1A5CD7}" presName="sibTrans" presStyleCnt="0"/>
      <dgm:spPr/>
    </dgm:pt>
    <dgm:pt modelId="{06EB8504-5C17-42D9-B531-DEDB4400B312}" type="pres">
      <dgm:prSet presAssocID="{87D022D7-83F0-472D-B82D-9616C7439865}" presName="composite" presStyleCnt="0"/>
      <dgm:spPr/>
    </dgm:pt>
    <dgm:pt modelId="{CD3A05E6-E9DB-43C8-869D-D8C88177D565}" type="pres">
      <dgm:prSet presAssocID="{87D022D7-83F0-472D-B82D-9616C7439865}" presName="rect1" presStyleLbl="b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</dgm:pt>
    <dgm:pt modelId="{A40FD9B1-1104-49E9-864B-69F6F2FFFB88}" type="pres">
      <dgm:prSet presAssocID="{87D022D7-83F0-472D-B82D-9616C7439865}" presName="wedgeRectCallout1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DC643-1C27-4D54-81E8-E69ACF552867}" type="pres">
      <dgm:prSet presAssocID="{2D969AA4-885B-4A8E-99AC-D3E0AF9CC0E3}" presName="sibTrans" presStyleCnt="0"/>
      <dgm:spPr/>
    </dgm:pt>
    <dgm:pt modelId="{9EA43BCC-DFB2-48BC-B0FA-93BB342B4E1B}" type="pres">
      <dgm:prSet presAssocID="{664D4497-EE44-4B3F-88A0-A795B273CB06}" presName="composite" presStyleCnt="0"/>
      <dgm:spPr/>
    </dgm:pt>
    <dgm:pt modelId="{F46A57F1-09C0-4CBC-AE53-ACD8F79E6B60}" type="pres">
      <dgm:prSet presAssocID="{664D4497-EE44-4B3F-88A0-A795B273CB06}" presName="rect1" presStyleLbl="b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D5EDF2E2-2081-4169-843B-553CAD8D21DE}" type="pres">
      <dgm:prSet presAssocID="{664D4497-EE44-4B3F-88A0-A795B273CB06}" presName="wedgeRectCallout1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A6530-3ADB-4464-9676-11C8238B9EBE}" type="pres">
      <dgm:prSet presAssocID="{00B170CA-EED8-4210-94F2-5CB291D89367}" presName="sibTrans" presStyleCnt="0"/>
      <dgm:spPr/>
    </dgm:pt>
    <dgm:pt modelId="{8D5DF8A2-A98C-46C0-BCE2-4BB554A0AF83}" type="pres">
      <dgm:prSet presAssocID="{A72A3EE1-B62B-495A-8BCE-1D4CAF3C9362}" presName="composite" presStyleCnt="0"/>
      <dgm:spPr/>
    </dgm:pt>
    <dgm:pt modelId="{39AA57DB-472C-4043-A50C-233242A150C6}" type="pres">
      <dgm:prSet presAssocID="{A72A3EE1-B62B-495A-8BCE-1D4CAF3C9362}" presName="rect1" presStyleLbl="bgImgPlac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C9F86502-D774-46BA-9E94-5888015C13B5}" type="pres">
      <dgm:prSet presAssocID="{A72A3EE1-B62B-495A-8BCE-1D4CAF3C9362}" presName="wedgeRectCallout1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7D969-F3B2-4515-AEE2-58BB50426858}" type="pres">
      <dgm:prSet presAssocID="{C13A58C2-58CB-409B-9758-7588DD472AA2}" presName="sibTrans" presStyleCnt="0"/>
      <dgm:spPr/>
    </dgm:pt>
    <dgm:pt modelId="{8FBB5B35-7921-409B-877F-4F145A451E66}" type="pres">
      <dgm:prSet presAssocID="{1A166EE3-1AC2-49AD-A663-88C3F794887C}" presName="composite" presStyleCnt="0"/>
      <dgm:spPr/>
    </dgm:pt>
    <dgm:pt modelId="{055B508F-2349-41B2-B162-ED994503EC23}" type="pres">
      <dgm:prSet presAssocID="{1A166EE3-1AC2-49AD-A663-88C3F794887C}" presName="rect1" presStyleLbl="b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1501EF47-CF68-43BB-87A5-1D3B806CD862}" type="pres">
      <dgm:prSet presAssocID="{1A166EE3-1AC2-49AD-A663-88C3F794887C}" presName="wedgeRectCallout1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2861B-DD58-4125-99F0-55FA77C05AAA}" type="pres">
      <dgm:prSet presAssocID="{108867A0-771E-438C-872D-BA45E3EDC965}" presName="sibTrans" presStyleCnt="0"/>
      <dgm:spPr/>
    </dgm:pt>
    <dgm:pt modelId="{41021910-EDBF-4197-A77D-3D9BB0714CD5}" type="pres">
      <dgm:prSet presAssocID="{1F2EC623-7C51-4287-831F-DAD3ECB4EDBF}" presName="composite" presStyleCnt="0"/>
      <dgm:spPr/>
    </dgm:pt>
    <dgm:pt modelId="{484EAACC-2BC8-48D4-97CA-57FC746EEA25}" type="pres">
      <dgm:prSet presAssocID="{1F2EC623-7C51-4287-831F-DAD3ECB4EDBF}" presName="rect1" presStyleLbl="bgImgPlace1" presStyleIdx="6" presStyleCnt="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9C1DAEB7-C708-4DEB-8849-21317664F1CD}" type="pres">
      <dgm:prSet presAssocID="{1F2EC623-7C51-4287-831F-DAD3ECB4EDBF}" presName="wedgeRectCallout1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FEEC4B-8BA4-4DA6-91A1-A0F44B2C9B47}" srcId="{74D0F38D-2E80-4290-B0A5-006EA5B6A76E}" destId="{87D022D7-83F0-472D-B82D-9616C7439865}" srcOrd="2" destOrd="0" parTransId="{55523121-A664-4A2D-836F-75F794C57696}" sibTransId="{2D969AA4-885B-4A8E-99AC-D3E0AF9CC0E3}"/>
    <dgm:cxn modelId="{FC02C41E-20B7-46F0-B81D-0A00F12E63A6}" type="presOf" srcId="{74D0F38D-2E80-4290-B0A5-006EA5B6A76E}" destId="{7BDA3DCE-C990-4F66-A0F6-14BDDF2CCD93}" srcOrd="0" destOrd="0" presId="urn:microsoft.com/office/officeart/2008/layout/BendingPictureCaptionList"/>
    <dgm:cxn modelId="{D1F694EE-7A47-45C3-ADBD-66B014DA88B0}" type="presOf" srcId="{F5E30471-0B2A-4F5D-918D-4331A8D13556}" destId="{3AFC88E6-5799-494C-BF57-59183BF7A9B4}" srcOrd="0" destOrd="0" presId="urn:microsoft.com/office/officeart/2008/layout/BendingPictureCaptionList"/>
    <dgm:cxn modelId="{C41839F7-6827-4274-9CDB-4BD152C5C490}" srcId="{74D0F38D-2E80-4290-B0A5-006EA5B6A76E}" destId="{1F2EC623-7C51-4287-831F-DAD3ECB4EDBF}" srcOrd="6" destOrd="0" parTransId="{F05A5354-CDEF-46CD-99CC-E1C595DC5BF6}" sibTransId="{4C0A27A9-6DE3-4A58-A67D-E397D6DD9B35}"/>
    <dgm:cxn modelId="{2EDC284B-269E-4012-87FD-424B5AA191EE}" type="presOf" srcId="{1F2EC623-7C51-4287-831F-DAD3ECB4EDBF}" destId="{9C1DAEB7-C708-4DEB-8849-21317664F1CD}" srcOrd="0" destOrd="0" presId="urn:microsoft.com/office/officeart/2008/layout/BendingPictureCaptionList"/>
    <dgm:cxn modelId="{A697B2B5-7170-42E1-A1FF-3F647F3241F3}" srcId="{74D0F38D-2E80-4290-B0A5-006EA5B6A76E}" destId="{A72A3EE1-B62B-495A-8BCE-1D4CAF3C9362}" srcOrd="4" destOrd="0" parTransId="{FDAF9763-A780-40DD-A8CC-CB1353CD46EE}" sibTransId="{C13A58C2-58CB-409B-9758-7588DD472AA2}"/>
    <dgm:cxn modelId="{8F0E466E-8966-4044-9235-B9CF9628C0F3}" srcId="{74D0F38D-2E80-4290-B0A5-006EA5B6A76E}" destId="{664D4497-EE44-4B3F-88A0-A795B273CB06}" srcOrd="3" destOrd="0" parTransId="{17EAD13F-D00E-45B7-A4B9-B02BF2AE4165}" sibTransId="{00B170CA-EED8-4210-94F2-5CB291D89367}"/>
    <dgm:cxn modelId="{4630367A-9109-49EA-8591-DD6CC149E17C}" srcId="{74D0F38D-2E80-4290-B0A5-006EA5B6A76E}" destId="{1A166EE3-1AC2-49AD-A663-88C3F794887C}" srcOrd="5" destOrd="0" parTransId="{C570C077-C845-4F26-98D4-25EF11770915}" sibTransId="{108867A0-771E-438C-872D-BA45E3EDC965}"/>
    <dgm:cxn modelId="{A01FD99F-D547-41D9-A701-96EC9C70F17D}" srcId="{74D0F38D-2E80-4290-B0A5-006EA5B6A76E}" destId="{308E32DC-D6CF-4E72-A4FC-3913625D6BB9}" srcOrd="1" destOrd="0" parTransId="{AE08FE54-6495-4F3B-B010-D6A85C6EC7EE}" sibTransId="{1E791107-E19E-4B4D-939E-FDD8BB1A5CD7}"/>
    <dgm:cxn modelId="{0D402853-11CA-4006-AB07-C8EA531DE456}" type="presOf" srcId="{A72A3EE1-B62B-495A-8BCE-1D4CAF3C9362}" destId="{C9F86502-D774-46BA-9E94-5888015C13B5}" srcOrd="0" destOrd="0" presId="urn:microsoft.com/office/officeart/2008/layout/BendingPictureCaptionList"/>
    <dgm:cxn modelId="{DC5F29E7-29E3-4825-A5FD-FC9A429E300C}" type="presOf" srcId="{1A166EE3-1AC2-49AD-A663-88C3F794887C}" destId="{1501EF47-CF68-43BB-87A5-1D3B806CD862}" srcOrd="0" destOrd="0" presId="urn:microsoft.com/office/officeart/2008/layout/BendingPictureCaptionList"/>
    <dgm:cxn modelId="{88630A23-8DE3-428E-9FC8-B73CB16D17B4}" type="presOf" srcId="{664D4497-EE44-4B3F-88A0-A795B273CB06}" destId="{D5EDF2E2-2081-4169-843B-553CAD8D21DE}" srcOrd="0" destOrd="0" presId="urn:microsoft.com/office/officeart/2008/layout/BendingPictureCaptionList"/>
    <dgm:cxn modelId="{9FEDF4E2-0FBB-4C23-8C92-F96B2D42FF95}" srcId="{74D0F38D-2E80-4290-B0A5-006EA5B6A76E}" destId="{F5E30471-0B2A-4F5D-918D-4331A8D13556}" srcOrd="0" destOrd="0" parTransId="{1CC926CC-6850-4958-8E19-74EBC0AE1537}" sibTransId="{EB729BE3-0A24-42DB-B793-429E4C3C0099}"/>
    <dgm:cxn modelId="{D2798720-A574-48EB-951E-E49400C5C815}" type="presOf" srcId="{308E32DC-D6CF-4E72-A4FC-3913625D6BB9}" destId="{42D510A3-93AF-4B88-96F7-0DA09658571F}" srcOrd="0" destOrd="0" presId="urn:microsoft.com/office/officeart/2008/layout/BendingPictureCaptionList"/>
    <dgm:cxn modelId="{E0673AF4-4E67-4939-93CA-F6D3C641A2A2}" type="presOf" srcId="{87D022D7-83F0-472D-B82D-9616C7439865}" destId="{A40FD9B1-1104-49E9-864B-69F6F2FFFB88}" srcOrd="0" destOrd="0" presId="urn:microsoft.com/office/officeart/2008/layout/BendingPictureCaptionList"/>
    <dgm:cxn modelId="{C1E46066-9A1B-458F-9B44-88FB18A486E0}" type="presParOf" srcId="{7BDA3DCE-C990-4F66-A0F6-14BDDF2CCD93}" destId="{FE83013E-B3B8-469B-B473-1D1A56B63D42}" srcOrd="0" destOrd="0" presId="urn:microsoft.com/office/officeart/2008/layout/BendingPictureCaptionList"/>
    <dgm:cxn modelId="{7BFD7FE2-4B38-48E9-9310-98709DB7AE62}" type="presParOf" srcId="{FE83013E-B3B8-469B-B473-1D1A56B63D42}" destId="{78439808-8D89-4FE4-9CEE-C6BE7D3A62DC}" srcOrd="0" destOrd="0" presId="urn:microsoft.com/office/officeart/2008/layout/BendingPictureCaptionList"/>
    <dgm:cxn modelId="{6BFC3D2A-471A-4856-9C07-B26E4F7636C8}" type="presParOf" srcId="{FE83013E-B3B8-469B-B473-1D1A56B63D42}" destId="{3AFC88E6-5799-494C-BF57-59183BF7A9B4}" srcOrd="1" destOrd="0" presId="urn:microsoft.com/office/officeart/2008/layout/BendingPictureCaptionList"/>
    <dgm:cxn modelId="{38EB8ED8-5B4B-401A-973B-9B76EB400C1D}" type="presParOf" srcId="{7BDA3DCE-C990-4F66-A0F6-14BDDF2CCD93}" destId="{8B979018-4456-4EA6-9D76-8B94BC351118}" srcOrd="1" destOrd="0" presId="urn:microsoft.com/office/officeart/2008/layout/BendingPictureCaptionList"/>
    <dgm:cxn modelId="{70A6A3DC-6A78-44E3-A5DA-734CEC78CF86}" type="presParOf" srcId="{7BDA3DCE-C990-4F66-A0F6-14BDDF2CCD93}" destId="{D2940627-DAB7-4896-B9F1-4AA2DCBF3821}" srcOrd="2" destOrd="0" presId="urn:microsoft.com/office/officeart/2008/layout/BendingPictureCaptionList"/>
    <dgm:cxn modelId="{8156AEA0-70E4-4F1A-9642-0078976CF497}" type="presParOf" srcId="{D2940627-DAB7-4896-B9F1-4AA2DCBF3821}" destId="{591BF3FE-6631-41FB-8317-5F73C70E9842}" srcOrd="0" destOrd="0" presId="urn:microsoft.com/office/officeart/2008/layout/BendingPictureCaptionList"/>
    <dgm:cxn modelId="{8B95DA55-E7DC-46F8-AA57-AEE5AA82381C}" type="presParOf" srcId="{D2940627-DAB7-4896-B9F1-4AA2DCBF3821}" destId="{42D510A3-93AF-4B88-96F7-0DA09658571F}" srcOrd="1" destOrd="0" presId="urn:microsoft.com/office/officeart/2008/layout/BendingPictureCaptionList"/>
    <dgm:cxn modelId="{2C8CA4DF-3FBA-4F89-92DB-42FBCDE919F3}" type="presParOf" srcId="{7BDA3DCE-C990-4F66-A0F6-14BDDF2CCD93}" destId="{942E447F-E63A-43BF-85CB-CD7B759EB0FF}" srcOrd="3" destOrd="0" presId="urn:microsoft.com/office/officeart/2008/layout/BendingPictureCaptionList"/>
    <dgm:cxn modelId="{F18F5EC5-3EF6-45DE-9A40-A513E0E29F81}" type="presParOf" srcId="{7BDA3DCE-C990-4F66-A0F6-14BDDF2CCD93}" destId="{06EB8504-5C17-42D9-B531-DEDB4400B312}" srcOrd="4" destOrd="0" presId="urn:microsoft.com/office/officeart/2008/layout/BendingPictureCaptionList"/>
    <dgm:cxn modelId="{443C485B-3585-491A-9331-85749B1FE6E1}" type="presParOf" srcId="{06EB8504-5C17-42D9-B531-DEDB4400B312}" destId="{CD3A05E6-E9DB-43C8-869D-D8C88177D565}" srcOrd="0" destOrd="0" presId="urn:microsoft.com/office/officeart/2008/layout/BendingPictureCaptionList"/>
    <dgm:cxn modelId="{C6909928-5620-4028-97FE-2493EB42C616}" type="presParOf" srcId="{06EB8504-5C17-42D9-B531-DEDB4400B312}" destId="{A40FD9B1-1104-49E9-864B-69F6F2FFFB88}" srcOrd="1" destOrd="0" presId="urn:microsoft.com/office/officeart/2008/layout/BendingPictureCaptionList"/>
    <dgm:cxn modelId="{CD007816-D47B-4C69-B29B-E8D93A38B225}" type="presParOf" srcId="{7BDA3DCE-C990-4F66-A0F6-14BDDF2CCD93}" destId="{A10DC643-1C27-4D54-81E8-E69ACF552867}" srcOrd="5" destOrd="0" presId="urn:microsoft.com/office/officeart/2008/layout/BendingPictureCaptionList"/>
    <dgm:cxn modelId="{303D1B2F-BAD0-46D8-9D9B-CEAA541D3CB1}" type="presParOf" srcId="{7BDA3DCE-C990-4F66-A0F6-14BDDF2CCD93}" destId="{9EA43BCC-DFB2-48BC-B0FA-93BB342B4E1B}" srcOrd="6" destOrd="0" presId="urn:microsoft.com/office/officeart/2008/layout/BendingPictureCaptionList"/>
    <dgm:cxn modelId="{73ED5C8F-2323-4780-997E-5CB0F62E20B9}" type="presParOf" srcId="{9EA43BCC-DFB2-48BC-B0FA-93BB342B4E1B}" destId="{F46A57F1-09C0-4CBC-AE53-ACD8F79E6B60}" srcOrd="0" destOrd="0" presId="urn:microsoft.com/office/officeart/2008/layout/BendingPictureCaptionList"/>
    <dgm:cxn modelId="{2DEDC30E-8C3F-4D3C-8E03-46C770A795A3}" type="presParOf" srcId="{9EA43BCC-DFB2-48BC-B0FA-93BB342B4E1B}" destId="{D5EDF2E2-2081-4169-843B-553CAD8D21DE}" srcOrd="1" destOrd="0" presId="urn:microsoft.com/office/officeart/2008/layout/BendingPictureCaptionList"/>
    <dgm:cxn modelId="{420A04B5-CC30-429F-B7CC-D7F618EF441F}" type="presParOf" srcId="{7BDA3DCE-C990-4F66-A0F6-14BDDF2CCD93}" destId="{CFAA6530-3ADB-4464-9676-11C8238B9EBE}" srcOrd="7" destOrd="0" presId="urn:microsoft.com/office/officeart/2008/layout/BendingPictureCaptionList"/>
    <dgm:cxn modelId="{EBDE00C0-A487-441A-9AAA-F722429B475C}" type="presParOf" srcId="{7BDA3DCE-C990-4F66-A0F6-14BDDF2CCD93}" destId="{8D5DF8A2-A98C-46C0-BCE2-4BB554A0AF83}" srcOrd="8" destOrd="0" presId="urn:microsoft.com/office/officeart/2008/layout/BendingPictureCaptionList"/>
    <dgm:cxn modelId="{CB2ED756-F98F-4206-AF42-5227BA1A3E2C}" type="presParOf" srcId="{8D5DF8A2-A98C-46C0-BCE2-4BB554A0AF83}" destId="{39AA57DB-472C-4043-A50C-233242A150C6}" srcOrd="0" destOrd="0" presId="urn:microsoft.com/office/officeart/2008/layout/BendingPictureCaptionList"/>
    <dgm:cxn modelId="{3B712939-1AFF-4DF7-A718-AD121A6E198F}" type="presParOf" srcId="{8D5DF8A2-A98C-46C0-BCE2-4BB554A0AF83}" destId="{C9F86502-D774-46BA-9E94-5888015C13B5}" srcOrd="1" destOrd="0" presId="urn:microsoft.com/office/officeart/2008/layout/BendingPictureCaptionList"/>
    <dgm:cxn modelId="{B12D5365-0FBF-424D-9F2D-DAD39F861913}" type="presParOf" srcId="{7BDA3DCE-C990-4F66-A0F6-14BDDF2CCD93}" destId="{B677D969-F3B2-4515-AEE2-58BB50426858}" srcOrd="9" destOrd="0" presId="urn:microsoft.com/office/officeart/2008/layout/BendingPictureCaptionList"/>
    <dgm:cxn modelId="{7E397284-23FB-4ECE-A812-5318DB0EDC65}" type="presParOf" srcId="{7BDA3DCE-C990-4F66-A0F6-14BDDF2CCD93}" destId="{8FBB5B35-7921-409B-877F-4F145A451E66}" srcOrd="10" destOrd="0" presId="urn:microsoft.com/office/officeart/2008/layout/BendingPictureCaptionList"/>
    <dgm:cxn modelId="{C4A5158D-78B2-44A4-A414-DA4B8298E6A7}" type="presParOf" srcId="{8FBB5B35-7921-409B-877F-4F145A451E66}" destId="{055B508F-2349-41B2-B162-ED994503EC23}" srcOrd="0" destOrd="0" presId="urn:microsoft.com/office/officeart/2008/layout/BendingPictureCaptionList"/>
    <dgm:cxn modelId="{75946B71-025B-407A-80F8-813F9800461D}" type="presParOf" srcId="{8FBB5B35-7921-409B-877F-4F145A451E66}" destId="{1501EF47-CF68-43BB-87A5-1D3B806CD862}" srcOrd="1" destOrd="0" presId="urn:microsoft.com/office/officeart/2008/layout/BendingPictureCaptionList"/>
    <dgm:cxn modelId="{CFB95A2A-07C1-4DD7-B532-7E341945834B}" type="presParOf" srcId="{7BDA3DCE-C990-4F66-A0F6-14BDDF2CCD93}" destId="{B442861B-DD58-4125-99F0-55FA77C05AAA}" srcOrd="11" destOrd="0" presId="urn:microsoft.com/office/officeart/2008/layout/BendingPictureCaptionList"/>
    <dgm:cxn modelId="{A1574F17-806E-4638-B9FD-954191D944E6}" type="presParOf" srcId="{7BDA3DCE-C990-4F66-A0F6-14BDDF2CCD93}" destId="{41021910-EDBF-4197-A77D-3D9BB0714CD5}" srcOrd="12" destOrd="0" presId="urn:microsoft.com/office/officeart/2008/layout/BendingPictureCaptionList"/>
    <dgm:cxn modelId="{B6664C37-0ED1-44F4-AF1E-58FB9E67C071}" type="presParOf" srcId="{41021910-EDBF-4197-A77D-3D9BB0714CD5}" destId="{484EAACC-2BC8-48D4-97CA-57FC746EEA25}" srcOrd="0" destOrd="0" presId="urn:microsoft.com/office/officeart/2008/layout/BendingPictureCaptionList"/>
    <dgm:cxn modelId="{5FF96A89-7319-4167-8177-AAE9DD2A88B3}" type="presParOf" srcId="{41021910-EDBF-4197-A77D-3D9BB0714CD5}" destId="{9C1DAEB7-C708-4DEB-8849-21317664F1CD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548EBC-1866-4F22-ABF8-C50B8D846DBF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44B312-4697-4C19-BCD4-28F580ADCD05}">
      <dgm:prSet phldrT="[Текст]"/>
      <dgm:spPr>
        <a:solidFill>
          <a:srgbClr val="002060"/>
        </a:solidFill>
        <a:ln>
          <a:solidFill>
            <a:srgbClr val="FFFFFF"/>
          </a:solidFill>
        </a:ln>
      </dgm:spPr>
      <dgm:t>
        <a:bodyPr/>
        <a:lstStyle/>
        <a:p>
          <a:r>
            <a:rPr lang="ru-RU" b="0" i="1" dirty="0">
              <a:solidFill>
                <a:srgbClr val="FFFFFF"/>
              </a:solidFill>
              <a:latin typeface="Arial Nova" panose="020B0504020202020204" pitchFamily="34" charset="0"/>
            </a:rPr>
            <a:t>Как получить знак отличия ВФСК ГТО?!</a:t>
          </a:r>
        </a:p>
      </dgm:t>
    </dgm:pt>
    <dgm:pt modelId="{5D92F46C-8544-4609-B68F-69924611FBF4}" type="parTrans" cxnId="{B069E5EC-1021-49BD-B5E9-6A2B1BB68F4B}">
      <dgm:prSet/>
      <dgm:spPr/>
      <dgm:t>
        <a:bodyPr/>
        <a:lstStyle/>
        <a:p>
          <a:endParaRPr lang="ru-RU"/>
        </a:p>
      </dgm:t>
    </dgm:pt>
    <dgm:pt modelId="{D43318BA-C5FA-4116-A274-7F74E1ACD7AF}" type="sibTrans" cxnId="{B069E5EC-1021-49BD-B5E9-6A2B1BB68F4B}">
      <dgm:prSet/>
      <dgm:spPr/>
      <dgm:t>
        <a:bodyPr/>
        <a:lstStyle/>
        <a:p>
          <a:endParaRPr lang="ru-RU"/>
        </a:p>
      </dgm:t>
    </dgm:pt>
    <dgm:pt modelId="{24ECF4A5-1117-4FC6-83B7-8423BA315030}">
      <dgm:prSet phldrT="[Текст]"/>
      <dgm:spPr>
        <a:solidFill>
          <a:srgbClr val="0A6192"/>
        </a:solidFill>
        <a:ln>
          <a:solidFill>
            <a:srgbClr val="FFFFFF"/>
          </a:solidFill>
        </a:ln>
      </dgm:spPr>
      <dgm:t>
        <a:bodyPr/>
        <a:lstStyle/>
        <a:p>
          <a:r>
            <a:rPr lang="ru-RU" b="0" dirty="0">
              <a:solidFill>
                <a:srgbClr val="FFFFFF"/>
              </a:solidFill>
              <a:latin typeface="Arial Nova" panose="020B0504020202020204" pitchFamily="34" charset="0"/>
            </a:rPr>
            <a:t>Коллективно</a:t>
          </a:r>
        </a:p>
      </dgm:t>
    </dgm:pt>
    <dgm:pt modelId="{507CD7D0-6732-4ADC-AA47-EC385F176749}" type="parTrans" cxnId="{91DB0F30-A9A8-4F50-93D3-0B64745E2794}">
      <dgm:prSet/>
      <dgm:spPr/>
      <dgm:t>
        <a:bodyPr/>
        <a:lstStyle/>
        <a:p>
          <a:endParaRPr lang="ru-RU"/>
        </a:p>
      </dgm:t>
    </dgm:pt>
    <dgm:pt modelId="{259422ED-0AD5-4DD5-BBA4-52079EA99947}" type="sibTrans" cxnId="{91DB0F30-A9A8-4F50-93D3-0B64745E2794}">
      <dgm:prSet/>
      <dgm:spPr/>
      <dgm:t>
        <a:bodyPr/>
        <a:lstStyle/>
        <a:p>
          <a:endParaRPr lang="ru-RU"/>
        </a:p>
      </dgm:t>
    </dgm:pt>
    <dgm:pt modelId="{69F32235-6746-4093-A6EA-AB1C14AF082E}">
      <dgm:prSet phldrT="[Текст]"/>
      <dgm:spPr/>
      <dgm:t>
        <a:bodyPr/>
        <a:lstStyle/>
        <a:p>
          <a:r>
            <a:rPr lang="ru-RU" b="0" i="0" dirty="0">
              <a:solidFill>
                <a:srgbClr val="280759"/>
              </a:solidFill>
              <a:latin typeface="Arial Nova" panose="020B0504020202020204" pitchFamily="34" charset="0"/>
            </a:rPr>
            <a:t>Принять участие в серии фестивалей ГТО</a:t>
          </a:r>
        </a:p>
        <a:p>
          <a:r>
            <a:rPr lang="ru-RU" dirty="0">
              <a:solidFill>
                <a:srgbClr val="280759"/>
              </a:solidFill>
              <a:latin typeface="Arial Nova" panose="020B0504020202020204" pitchFamily="34" charset="0"/>
            </a:rPr>
            <a:t>Тестирование ГТО + спортивно-развлекательная часть </a:t>
          </a:r>
          <a:endParaRPr lang="ru-RU" b="0" i="0" dirty="0">
            <a:solidFill>
              <a:srgbClr val="280759"/>
            </a:solidFill>
            <a:latin typeface="Arial Nova" panose="020B0504020202020204" pitchFamily="34" charset="0"/>
          </a:endParaRPr>
        </a:p>
      </dgm:t>
    </dgm:pt>
    <dgm:pt modelId="{04C8D878-8DD2-42DE-B197-DD236B7AB921}" type="parTrans" cxnId="{F732630E-0743-4EEC-8E5C-072D9D3244C5}">
      <dgm:prSet/>
      <dgm:spPr/>
      <dgm:t>
        <a:bodyPr/>
        <a:lstStyle/>
        <a:p>
          <a:endParaRPr lang="ru-RU"/>
        </a:p>
      </dgm:t>
    </dgm:pt>
    <dgm:pt modelId="{09CB42AD-FBD0-429A-9028-EEF3B4FF1896}" type="sibTrans" cxnId="{F732630E-0743-4EEC-8E5C-072D9D3244C5}">
      <dgm:prSet/>
      <dgm:spPr/>
      <dgm:t>
        <a:bodyPr/>
        <a:lstStyle/>
        <a:p>
          <a:endParaRPr lang="ru-RU"/>
        </a:p>
      </dgm:t>
    </dgm:pt>
    <dgm:pt modelId="{358FF904-34CF-4ECC-B48F-4F134D091DED}">
      <dgm:prSet phldrT="[Текст]"/>
      <dgm:spPr/>
      <dgm:t>
        <a:bodyPr/>
        <a:lstStyle/>
        <a:p>
          <a:r>
            <a:rPr lang="ru-RU" dirty="0">
              <a:solidFill>
                <a:srgbClr val="280759"/>
              </a:solidFill>
              <a:latin typeface="Arial Nova" panose="020B0504020202020204" pitchFamily="34" charset="0"/>
            </a:rPr>
            <a:t>Принять участие в тестировании </a:t>
          </a:r>
          <a:r>
            <a:rPr lang="ru-RU" dirty="0">
              <a:solidFill>
                <a:srgbClr val="280759"/>
              </a:solidFill>
            </a:rPr>
            <a:t>в рамках действующей в организации Спартакиады </a:t>
          </a:r>
          <a:endParaRPr lang="ru-RU" dirty="0">
            <a:solidFill>
              <a:srgbClr val="280759"/>
            </a:solidFill>
            <a:latin typeface="Arial Nova" panose="020B0504020202020204" pitchFamily="34" charset="0"/>
          </a:endParaRPr>
        </a:p>
      </dgm:t>
    </dgm:pt>
    <dgm:pt modelId="{ADBFFD42-CDB2-4D61-947B-78152D97BC7F}" type="parTrans" cxnId="{2235086A-3739-48A1-A389-92E50363F8D4}">
      <dgm:prSet/>
      <dgm:spPr/>
      <dgm:t>
        <a:bodyPr/>
        <a:lstStyle/>
        <a:p>
          <a:endParaRPr lang="ru-RU"/>
        </a:p>
      </dgm:t>
    </dgm:pt>
    <dgm:pt modelId="{4856B8E3-8D96-4E18-8B28-788B6B18757F}" type="sibTrans" cxnId="{2235086A-3739-48A1-A389-92E50363F8D4}">
      <dgm:prSet/>
      <dgm:spPr/>
      <dgm:t>
        <a:bodyPr/>
        <a:lstStyle/>
        <a:p>
          <a:endParaRPr lang="ru-RU"/>
        </a:p>
      </dgm:t>
    </dgm:pt>
    <dgm:pt modelId="{21EBBF5C-0EC9-4BA1-8D2D-5EDAA8B48960}">
      <dgm:prSet phldrT="[Текст]"/>
      <dgm:spPr>
        <a:solidFill>
          <a:srgbClr val="0A6192"/>
        </a:solidFill>
        <a:ln>
          <a:solidFill>
            <a:srgbClr val="FFFFFF"/>
          </a:solidFill>
        </a:ln>
      </dgm:spPr>
      <dgm:t>
        <a:bodyPr/>
        <a:lstStyle/>
        <a:p>
          <a:r>
            <a:rPr lang="ru-RU" dirty="0">
              <a:solidFill>
                <a:srgbClr val="FFFFFF"/>
              </a:solidFill>
              <a:latin typeface="Arial Nova" panose="020B0504020202020204" pitchFamily="34" charset="0"/>
            </a:rPr>
            <a:t>Лично</a:t>
          </a:r>
        </a:p>
      </dgm:t>
    </dgm:pt>
    <dgm:pt modelId="{35A515D9-414A-46DD-833D-83CB73E6DA38}" type="parTrans" cxnId="{344E5410-CC26-4DF0-8B3C-92F97C27D5E3}">
      <dgm:prSet/>
      <dgm:spPr/>
      <dgm:t>
        <a:bodyPr/>
        <a:lstStyle/>
        <a:p>
          <a:endParaRPr lang="ru-RU"/>
        </a:p>
      </dgm:t>
    </dgm:pt>
    <dgm:pt modelId="{47585847-BB62-4E13-9776-B43622F22501}" type="sibTrans" cxnId="{344E5410-CC26-4DF0-8B3C-92F97C27D5E3}">
      <dgm:prSet/>
      <dgm:spPr/>
      <dgm:t>
        <a:bodyPr/>
        <a:lstStyle/>
        <a:p>
          <a:endParaRPr lang="ru-RU"/>
        </a:p>
      </dgm:t>
    </dgm:pt>
    <dgm:pt modelId="{7E4D2EF6-634D-44CB-94CB-8E0A0FB1B05A}">
      <dgm:prSet phldrT="[Текст]"/>
      <dgm:spPr/>
      <dgm:t>
        <a:bodyPr/>
        <a:lstStyle/>
        <a:p>
          <a:r>
            <a:rPr lang="ru-RU" dirty="0">
              <a:solidFill>
                <a:srgbClr val="280759"/>
              </a:solidFill>
            </a:rPr>
            <a:t>Пройти тестирование самостоятельно в центре тестирования </a:t>
          </a:r>
          <a:endParaRPr lang="ru-RU" dirty="0">
            <a:solidFill>
              <a:srgbClr val="280759"/>
            </a:solidFill>
            <a:latin typeface="Arial Nova" panose="020B0504020202020204" pitchFamily="34" charset="0"/>
          </a:endParaRPr>
        </a:p>
      </dgm:t>
    </dgm:pt>
    <dgm:pt modelId="{3944DD79-26A6-4471-981C-9F3E33C5FE0B}" type="parTrans" cxnId="{8DDA839D-9A23-4FB0-B63E-F00533607220}">
      <dgm:prSet/>
      <dgm:spPr/>
      <dgm:t>
        <a:bodyPr/>
        <a:lstStyle/>
        <a:p>
          <a:endParaRPr lang="ru-RU"/>
        </a:p>
      </dgm:t>
    </dgm:pt>
    <dgm:pt modelId="{EB57151E-9579-4C02-809E-D6F578EE4B97}" type="sibTrans" cxnId="{8DDA839D-9A23-4FB0-B63E-F00533607220}">
      <dgm:prSet/>
      <dgm:spPr/>
      <dgm:t>
        <a:bodyPr/>
        <a:lstStyle/>
        <a:p>
          <a:endParaRPr lang="ru-RU"/>
        </a:p>
      </dgm:t>
    </dgm:pt>
    <dgm:pt modelId="{A75E659D-7295-4F55-9DBA-A9B89D8DB23B}" type="pres">
      <dgm:prSet presAssocID="{BB548EBC-1866-4F22-ABF8-C50B8D846DB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026731C-231F-41D4-98FE-CA542C05F4B1}" type="pres">
      <dgm:prSet presAssocID="{4444B312-4697-4C19-BCD4-28F580ADCD05}" presName="vertOne" presStyleCnt="0"/>
      <dgm:spPr/>
    </dgm:pt>
    <dgm:pt modelId="{CF3FCBFC-D3AF-45B9-99D9-E74CE687158F}" type="pres">
      <dgm:prSet presAssocID="{4444B312-4697-4C19-BCD4-28F580ADCD05}" presName="txOne" presStyleLbl="node0" presStyleIdx="0" presStyleCnt="1" custLinFactNeighborX="-28368" custLinFactNeighborY="-682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EA3117-EBD2-48D1-986E-5B9850E47D53}" type="pres">
      <dgm:prSet presAssocID="{4444B312-4697-4C19-BCD4-28F580ADCD05}" presName="parTransOne" presStyleCnt="0"/>
      <dgm:spPr/>
    </dgm:pt>
    <dgm:pt modelId="{FC688735-1537-4693-9149-24E6CAFD24F0}" type="pres">
      <dgm:prSet presAssocID="{4444B312-4697-4C19-BCD4-28F580ADCD05}" presName="horzOne" presStyleCnt="0"/>
      <dgm:spPr/>
    </dgm:pt>
    <dgm:pt modelId="{DFAC884D-C70D-4894-9A6F-832F729CF262}" type="pres">
      <dgm:prSet presAssocID="{24ECF4A5-1117-4FC6-83B7-8423BA315030}" presName="vertTwo" presStyleCnt="0"/>
      <dgm:spPr/>
    </dgm:pt>
    <dgm:pt modelId="{94DD6EEC-0B6B-46F7-9B81-1B9C1BDD6A45}" type="pres">
      <dgm:prSet presAssocID="{24ECF4A5-1117-4FC6-83B7-8423BA315030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72F395-1A75-4094-9539-DA5FDB3F32EE}" type="pres">
      <dgm:prSet presAssocID="{24ECF4A5-1117-4FC6-83B7-8423BA315030}" presName="parTransTwo" presStyleCnt="0"/>
      <dgm:spPr/>
    </dgm:pt>
    <dgm:pt modelId="{BA450B53-51CC-4B5C-A536-4244AFB5D517}" type="pres">
      <dgm:prSet presAssocID="{24ECF4A5-1117-4FC6-83B7-8423BA315030}" presName="horzTwo" presStyleCnt="0"/>
      <dgm:spPr/>
    </dgm:pt>
    <dgm:pt modelId="{F60689FD-C814-4C92-881A-932DA6542696}" type="pres">
      <dgm:prSet presAssocID="{69F32235-6746-4093-A6EA-AB1C14AF082E}" presName="vertThree" presStyleCnt="0"/>
      <dgm:spPr/>
    </dgm:pt>
    <dgm:pt modelId="{EFC5C13C-876C-4014-828C-DAED543D4C25}" type="pres">
      <dgm:prSet presAssocID="{69F32235-6746-4093-A6EA-AB1C14AF082E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3EE1ED-FD0E-4738-AE64-ED9CFC8331A2}" type="pres">
      <dgm:prSet presAssocID="{69F32235-6746-4093-A6EA-AB1C14AF082E}" presName="horzThree" presStyleCnt="0"/>
      <dgm:spPr/>
    </dgm:pt>
    <dgm:pt modelId="{DB42E0B3-CD6C-4018-95FF-E31937F15F3B}" type="pres">
      <dgm:prSet presAssocID="{09CB42AD-FBD0-429A-9028-EEF3B4FF1896}" presName="sibSpaceThree" presStyleCnt="0"/>
      <dgm:spPr/>
    </dgm:pt>
    <dgm:pt modelId="{A388AC56-8484-4BB3-97F8-0B3BA54F526D}" type="pres">
      <dgm:prSet presAssocID="{358FF904-34CF-4ECC-B48F-4F134D091DED}" presName="vertThree" presStyleCnt="0"/>
      <dgm:spPr/>
    </dgm:pt>
    <dgm:pt modelId="{302A0006-DDC5-42BD-80F3-ED6EB8CB316B}" type="pres">
      <dgm:prSet presAssocID="{358FF904-34CF-4ECC-B48F-4F134D091DED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284455-3000-4D34-9868-7634E2416933}" type="pres">
      <dgm:prSet presAssocID="{358FF904-34CF-4ECC-B48F-4F134D091DED}" presName="horzThree" presStyleCnt="0"/>
      <dgm:spPr/>
    </dgm:pt>
    <dgm:pt modelId="{AB852842-D041-494B-A928-8C796660D06C}" type="pres">
      <dgm:prSet presAssocID="{259422ED-0AD5-4DD5-BBA4-52079EA99947}" presName="sibSpaceTwo" presStyleCnt="0"/>
      <dgm:spPr/>
    </dgm:pt>
    <dgm:pt modelId="{A74E050D-C2D6-48F6-93E8-E5922A5F03BD}" type="pres">
      <dgm:prSet presAssocID="{21EBBF5C-0EC9-4BA1-8D2D-5EDAA8B48960}" presName="vertTwo" presStyleCnt="0"/>
      <dgm:spPr/>
    </dgm:pt>
    <dgm:pt modelId="{36977032-A823-4478-9CA0-8CD2A6814DF3}" type="pres">
      <dgm:prSet presAssocID="{21EBBF5C-0EC9-4BA1-8D2D-5EDAA8B48960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DE4A24-4347-43CB-89FC-E42771E62522}" type="pres">
      <dgm:prSet presAssocID="{21EBBF5C-0EC9-4BA1-8D2D-5EDAA8B48960}" presName="parTransTwo" presStyleCnt="0"/>
      <dgm:spPr/>
    </dgm:pt>
    <dgm:pt modelId="{3720BD4C-5AE6-48D9-9AE3-439489157050}" type="pres">
      <dgm:prSet presAssocID="{21EBBF5C-0EC9-4BA1-8D2D-5EDAA8B48960}" presName="horzTwo" presStyleCnt="0"/>
      <dgm:spPr/>
    </dgm:pt>
    <dgm:pt modelId="{3ACC2904-215E-44DD-8EED-DB27A6F83514}" type="pres">
      <dgm:prSet presAssocID="{7E4D2EF6-634D-44CB-94CB-8E0A0FB1B05A}" presName="vertThree" presStyleCnt="0"/>
      <dgm:spPr/>
    </dgm:pt>
    <dgm:pt modelId="{92F82D65-546F-4B1C-8834-F40E22DAB784}" type="pres">
      <dgm:prSet presAssocID="{7E4D2EF6-634D-44CB-94CB-8E0A0FB1B05A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86F0A9-1CA7-4E01-B1B1-6B5D8A2E8D45}" type="pres">
      <dgm:prSet presAssocID="{7E4D2EF6-634D-44CB-94CB-8E0A0FB1B05A}" presName="horzThree" presStyleCnt="0"/>
      <dgm:spPr/>
    </dgm:pt>
  </dgm:ptLst>
  <dgm:cxnLst>
    <dgm:cxn modelId="{D4473C3C-67F6-4027-B300-F147503EA208}" type="presOf" srcId="{7E4D2EF6-634D-44CB-94CB-8E0A0FB1B05A}" destId="{92F82D65-546F-4B1C-8834-F40E22DAB784}" srcOrd="0" destOrd="0" presId="urn:microsoft.com/office/officeart/2005/8/layout/hierarchy4"/>
    <dgm:cxn modelId="{2622B957-B6DF-4E25-BDFE-62206331787B}" type="presOf" srcId="{4444B312-4697-4C19-BCD4-28F580ADCD05}" destId="{CF3FCBFC-D3AF-45B9-99D9-E74CE687158F}" srcOrd="0" destOrd="0" presId="urn:microsoft.com/office/officeart/2005/8/layout/hierarchy4"/>
    <dgm:cxn modelId="{91DB0F30-A9A8-4F50-93D3-0B64745E2794}" srcId="{4444B312-4697-4C19-BCD4-28F580ADCD05}" destId="{24ECF4A5-1117-4FC6-83B7-8423BA315030}" srcOrd="0" destOrd="0" parTransId="{507CD7D0-6732-4ADC-AA47-EC385F176749}" sibTransId="{259422ED-0AD5-4DD5-BBA4-52079EA99947}"/>
    <dgm:cxn modelId="{306DED3B-6419-4069-9618-F1804EDB9ACF}" type="presOf" srcId="{21EBBF5C-0EC9-4BA1-8D2D-5EDAA8B48960}" destId="{36977032-A823-4478-9CA0-8CD2A6814DF3}" srcOrd="0" destOrd="0" presId="urn:microsoft.com/office/officeart/2005/8/layout/hierarchy4"/>
    <dgm:cxn modelId="{9D2F500E-1078-4395-BD7D-B52F69B03560}" type="presOf" srcId="{BB548EBC-1866-4F22-ABF8-C50B8D846DBF}" destId="{A75E659D-7295-4F55-9DBA-A9B89D8DB23B}" srcOrd="0" destOrd="0" presId="urn:microsoft.com/office/officeart/2005/8/layout/hierarchy4"/>
    <dgm:cxn modelId="{2235086A-3739-48A1-A389-92E50363F8D4}" srcId="{24ECF4A5-1117-4FC6-83B7-8423BA315030}" destId="{358FF904-34CF-4ECC-B48F-4F134D091DED}" srcOrd="1" destOrd="0" parTransId="{ADBFFD42-CDB2-4D61-947B-78152D97BC7F}" sibTransId="{4856B8E3-8D96-4E18-8B28-788B6B18757F}"/>
    <dgm:cxn modelId="{344E5410-CC26-4DF0-8B3C-92F97C27D5E3}" srcId="{4444B312-4697-4C19-BCD4-28F580ADCD05}" destId="{21EBBF5C-0EC9-4BA1-8D2D-5EDAA8B48960}" srcOrd="1" destOrd="0" parTransId="{35A515D9-414A-46DD-833D-83CB73E6DA38}" sibTransId="{47585847-BB62-4E13-9776-B43622F22501}"/>
    <dgm:cxn modelId="{19A16C20-AE28-4108-8885-C97FA4B7D146}" type="presOf" srcId="{24ECF4A5-1117-4FC6-83B7-8423BA315030}" destId="{94DD6EEC-0B6B-46F7-9B81-1B9C1BDD6A45}" srcOrd="0" destOrd="0" presId="urn:microsoft.com/office/officeart/2005/8/layout/hierarchy4"/>
    <dgm:cxn modelId="{C8194968-9AED-4C25-AA0C-2A1327A53545}" type="presOf" srcId="{358FF904-34CF-4ECC-B48F-4F134D091DED}" destId="{302A0006-DDC5-42BD-80F3-ED6EB8CB316B}" srcOrd="0" destOrd="0" presId="urn:microsoft.com/office/officeart/2005/8/layout/hierarchy4"/>
    <dgm:cxn modelId="{B069E5EC-1021-49BD-B5E9-6A2B1BB68F4B}" srcId="{BB548EBC-1866-4F22-ABF8-C50B8D846DBF}" destId="{4444B312-4697-4C19-BCD4-28F580ADCD05}" srcOrd="0" destOrd="0" parTransId="{5D92F46C-8544-4609-B68F-69924611FBF4}" sibTransId="{D43318BA-C5FA-4116-A274-7F74E1ACD7AF}"/>
    <dgm:cxn modelId="{8DDA839D-9A23-4FB0-B63E-F00533607220}" srcId="{21EBBF5C-0EC9-4BA1-8D2D-5EDAA8B48960}" destId="{7E4D2EF6-634D-44CB-94CB-8E0A0FB1B05A}" srcOrd="0" destOrd="0" parTransId="{3944DD79-26A6-4471-981C-9F3E33C5FE0B}" sibTransId="{EB57151E-9579-4C02-809E-D6F578EE4B97}"/>
    <dgm:cxn modelId="{F732630E-0743-4EEC-8E5C-072D9D3244C5}" srcId="{24ECF4A5-1117-4FC6-83B7-8423BA315030}" destId="{69F32235-6746-4093-A6EA-AB1C14AF082E}" srcOrd="0" destOrd="0" parTransId="{04C8D878-8DD2-42DE-B197-DD236B7AB921}" sibTransId="{09CB42AD-FBD0-429A-9028-EEF3B4FF1896}"/>
    <dgm:cxn modelId="{8431EE4C-BAA8-4A8A-B17E-7918E5318264}" type="presOf" srcId="{69F32235-6746-4093-A6EA-AB1C14AF082E}" destId="{EFC5C13C-876C-4014-828C-DAED543D4C25}" srcOrd="0" destOrd="0" presId="urn:microsoft.com/office/officeart/2005/8/layout/hierarchy4"/>
    <dgm:cxn modelId="{F43B4219-6CA2-4C97-BFCE-B1D9864327C3}" type="presParOf" srcId="{A75E659D-7295-4F55-9DBA-A9B89D8DB23B}" destId="{2026731C-231F-41D4-98FE-CA542C05F4B1}" srcOrd="0" destOrd="0" presId="urn:microsoft.com/office/officeart/2005/8/layout/hierarchy4"/>
    <dgm:cxn modelId="{67114DB4-0A60-487E-94C6-EB229BB642D9}" type="presParOf" srcId="{2026731C-231F-41D4-98FE-CA542C05F4B1}" destId="{CF3FCBFC-D3AF-45B9-99D9-E74CE687158F}" srcOrd="0" destOrd="0" presId="urn:microsoft.com/office/officeart/2005/8/layout/hierarchy4"/>
    <dgm:cxn modelId="{4914EEEB-340B-497A-9574-F5A1E23E9C16}" type="presParOf" srcId="{2026731C-231F-41D4-98FE-CA542C05F4B1}" destId="{05EA3117-EBD2-48D1-986E-5B9850E47D53}" srcOrd="1" destOrd="0" presId="urn:microsoft.com/office/officeart/2005/8/layout/hierarchy4"/>
    <dgm:cxn modelId="{34A913B8-8876-4321-8F80-E8DE03AB289C}" type="presParOf" srcId="{2026731C-231F-41D4-98FE-CA542C05F4B1}" destId="{FC688735-1537-4693-9149-24E6CAFD24F0}" srcOrd="2" destOrd="0" presId="urn:microsoft.com/office/officeart/2005/8/layout/hierarchy4"/>
    <dgm:cxn modelId="{97475FDA-744E-45B0-B080-B2FDCAD10219}" type="presParOf" srcId="{FC688735-1537-4693-9149-24E6CAFD24F0}" destId="{DFAC884D-C70D-4894-9A6F-832F729CF262}" srcOrd="0" destOrd="0" presId="urn:microsoft.com/office/officeart/2005/8/layout/hierarchy4"/>
    <dgm:cxn modelId="{C9A94883-46C2-48AD-A424-34589D19F711}" type="presParOf" srcId="{DFAC884D-C70D-4894-9A6F-832F729CF262}" destId="{94DD6EEC-0B6B-46F7-9B81-1B9C1BDD6A45}" srcOrd="0" destOrd="0" presId="urn:microsoft.com/office/officeart/2005/8/layout/hierarchy4"/>
    <dgm:cxn modelId="{57713592-F889-487A-BA7B-0BCCAE15329E}" type="presParOf" srcId="{DFAC884D-C70D-4894-9A6F-832F729CF262}" destId="{AD72F395-1A75-4094-9539-DA5FDB3F32EE}" srcOrd="1" destOrd="0" presId="urn:microsoft.com/office/officeart/2005/8/layout/hierarchy4"/>
    <dgm:cxn modelId="{ECF55684-56B9-4124-B4D7-4638181FE425}" type="presParOf" srcId="{DFAC884D-C70D-4894-9A6F-832F729CF262}" destId="{BA450B53-51CC-4B5C-A536-4244AFB5D517}" srcOrd="2" destOrd="0" presId="urn:microsoft.com/office/officeart/2005/8/layout/hierarchy4"/>
    <dgm:cxn modelId="{1BF289E6-EE6D-4587-A0B2-DC11CBECCD06}" type="presParOf" srcId="{BA450B53-51CC-4B5C-A536-4244AFB5D517}" destId="{F60689FD-C814-4C92-881A-932DA6542696}" srcOrd="0" destOrd="0" presId="urn:microsoft.com/office/officeart/2005/8/layout/hierarchy4"/>
    <dgm:cxn modelId="{3C91403D-AAB1-45DD-B672-92FC6C553707}" type="presParOf" srcId="{F60689FD-C814-4C92-881A-932DA6542696}" destId="{EFC5C13C-876C-4014-828C-DAED543D4C25}" srcOrd="0" destOrd="0" presId="urn:microsoft.com/office/officeart/2005/8/layout/hierarchy4"/>
    <dgm:cxn modelId="{88782865-B397-457F-BBCA-8AD649BE2008}" type="presParOf" srcId="{F60689FD-C814-4C92-881A-932DA6542696}" destId="{373EE1ED-FD0E-4738-AE64-ED9CFC8331A2}" srcOrd="1" destOrd="0" presId="urn:microsoft.com/office/officeart/2005/8/layout/hierarchy4"/>
    <dgm:cxn modelId="{91A1E293-5973-44FA-A067-F5ED0FD4A194}" type="presParOf" srcId="{BA450B53-51CC-4B5C-A536-4244AFB5D517}" destId="{DB42E0B3-CD6C-4018-95FF-E31937F15F3B}" srcOrd="1" destOrd="0" presId="urn:microsoft.com/office/officeart/2005/8/layout/hierarchy4"/>
    <dgm:cxn modelId="{7F0D40EA-469B-40D0-B1EF-B2E279DB64F0}" type="presParOf" srcId="{BA450B53-51CC-4B5C-A536-4244AFB5D517}" destId="{A388AC56-8484-4BB3-97F8-0B3BA54F526D}" srcOrd="2" destOrd="0" presId="urn:microsoft.com/office/officeart/2005/8/layout/hierarchy4"/>
    <dgm:cxn modelId="{1991D1F1-9B36-4063-88E2-69104C00DCDC}" type="presParOf" srcId="{A388AC56-8484-4BB3-97F8-0B3BA54F526D}" destId="{302A0006-DDC5-42BD-80F3-ED6EB8CB316B}" srcOrd="0" destOrd="0" presId="urn:microsoft.com/office/officeart/2005/8/layout/hierarchy4"/>
    <dgm:cxn modelId="{584D5695-81E8-4263-A4F7-606F4A7AA4F1}" type="presParOf" srcId="{A388AC56-8484-4BB3-97F8-0B3BA54F526D}" destId="{61284455-3000-4D34-9868-7634E2416933}" srcOrd="1" destOrd="0" presId="urn:microsoft.com/office/officeart/2005/8/layout/hierarchy4"/>
    <dgm:cxn modelId="{B3BF6E00-96DA-41C4-9DE7-566B0FBD5156}" type="presParOf" srcId="{FC688735-1537-4693-9149-24E6CAFD24F0}" destId="{AB852842-D041-494B-A928-8C796660D06C}" srcOrd="1" destOrd="0" presId="urn:microsoft.com/office/officeart/2005/8/layout/hierarchy4"/>
    <dgm:cxn modelId="{9589CA57-E684-4748-9141-A02F724DF361}" type="presParOf" srcId="{FC688735-1537-4693-9149-24E6CAFD24F0}" destId="{A74E050D-C2D6-48F6-93E8-E5922A5F03BD}" srcOrd="2" destOrd="0" presId="urn:microsoft.com/office/officeart/2005/8/layout/hierarchy4"/>
    <dgm:cxn modelId="{4C8FE930-6492-438A-843A-07AC77F52CDC}" type="presParOf" srcId="{A74E050D-C2D6-48F6-93E8-E5922A5F03BD}" destId="{36977032-A823-4478-9CA0-8CD2A6814DF3}" srcOrd="0" destOrd="0" presId="urn:microsoft.com/office/officeart/2005/8/layout/hierarchy4"/>
    <dgm:cxn modelId="{B85BE047-FA5F-4D23-A8C5-CC558317474B}" type="presParOf" srcId="{A74E050D-C2D6-48F6-93E8-E5922A5F03BD}" destId="{BADE4A24-4347-43CB-89FC-E42771E62522}" srcOrd="1" destOrd="0" presId="urn:microsoft.com/office/officeart/2005/8/layout/hierarchy4"/>
    <dgm:cxn modelId="{D1DC52B3-9388-4749-B4EE-B64804B24D31}" type="presParOf" srcId="{A74E050D-C2D6-48F6-93E8-E5922A5F03BD}" destId="{3720BD4C-5AE6-48D9-9AE3-439489157050}" srcOrd="2" destOrd="0" presId="urn:microsoft.com/office/officeart/2005/8/layout/hierarchy4"/>
    <dgm:cxn modelId="{4BD06911-7268-4D12-AAB3-821020D791C9}" type="presParOf" srcId="{3720BD4C-5AE6-48D9-9AE3-439489157050}" destId="{3ACC2904-215E-44DD-8EED-DB27A6F83514}" srcOrd="0" destOrd="0" presId="urn:microsoft.com/office/officeart/2005/8/layout/hierarchy4"/>
    <dgm:cxn modelId="{62582EF5-FBF7-4385-9E66-640D466E50C1}" type="presParOf" srcId="{3ACC2904-215E-44DD-8EED-DB27A6F83514}" destId="{92F82D65-546F-4B1C-8834-F40E22DAB784}" srcOrd="0" destOrd="0" presId="urn:microsoft.com/office/officeart/2005/8/layout/hierarchy4"/>
    <dgm:cxn modelId="{97AB9056-1B66-476E-A544-28CBFA10F066}" type="presParOf" srcId="{3ACC2904-215E-44DD-8EED-DB27A6F83514}" destId="{5186F0A9-1CA7-4E01-B1B1-6B5D8A2E8D4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39808-8D89-4FE4-9CEE-C6BE7D3A62DC}">
      <dsp:nvSpPr>
        <dsp:cNvPr id="0" name=""/>
        <dsp:cNvSpPr/>
      </dsp:nvSpPr>
      <dsp:spPr>
        <a:xfrm>
          <a:off x="2426" y="543030"/>
          <a:ext cx="1924666" cy="153973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C88E6-5799-494C-BF57-59183BF7A9B4}">
      <dsp:nvSpPr>
        <dsp:cNvPr id="0" name=""/>
        <dsp:cNvSpPr/>
      </dsp:nvSpPr>
      <dsp:spPr>
        <a:xfrm>
          <a:off x="175646" y="1928790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100000">
              <a:srgbClr val="19A1FD"/>
            </a:gs>
            <a:gs pos="97000">
              <a:srgbClr val="0D65B4"/>
            </a:gs>
            <a:gs pos="56000">
              <a:srgbClr val="280759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Сила</a:t>
          </a:r>
        </a:p>
      </dsp:txBody>
      <dsp:txXfrm>
        <a:off x="175646" y="1928790"/>
        <a:ext cx="1712953" cy="538906"/>
      </dsp:txXfrm>
    </dsp:sp>
    <dsp:sp modelId="{591BF3FE-6631-41FB-8317-5F73C70E9842}">
      <dsp:nvSpPr>
        <dsp:cNvPr id="0" name=""/>
        <dsp:cNvSpPr/>
      </dsp:nvSpPr>
      <dsp:spPr>
        <a:xfrm>
          <a:off x="2119559" y="543030"/>
          <a:ext cx="1924666" cy="1539733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D510A3-93AF-4B88-96F7-0DA09658571F}">
      <dsp:nvSpPr>
        <dsp:cNvPr id="0" name=""/>
        <dsp:cNvSpPr/>
      </dsp:nvSpPr>
      <dsp:spPr>
        <a:xfrm>
          <a:off x="2292779" y="1928790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52000">
              <a:srgbClr val="002060"/>
            </a:gs>
            <a:gs pos="92000">
              <a:srgbClr val="0987CD"/>
            </a:gs>
            <a:gs pos="100000">
              <a:srgbClr val="19A1FD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Координационные способности</a:t>
          </a:r>
          <a:endParaRPr lang="ru-RU" sz="1300" kern="1200" dirty="0">
            <a:solidFill>
              <a:srgbClr val="FFFFFF"/>
            </a:solidFill>
            <a:latin typeface="Arial Nova" panose="020B0504020202020204" pitchFamily="34" charset="0"/>
          </a:endParaRPr>
        </a:p>
      </dsp:txBody>
      <dsp:txXfrm>
        <a:off x="2292779" y="1928790"/>
        <a:ext cx="1712953" cy="538906"/>
      </dsp:txXfrm>
    </dsp:sp>
    <dsp:sp modelId="{CD3A05E6-E9DB-43C8-869D-D8C88177D565}">
      <dsp:nvSpPr>
        <dsp:cNvPr id="0" name=""/>
        <dsp:cNvSpPr/>
      </dsp:nvSpPr>
      <dsp:spPr>
        <a:xfrm>
          <a:off x="4236693" y="543030"/>
          <a:ext cx="1924666" cy="153973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FD9B1-1104-49E9-864B-69F6F2FFFB88}">
      <dsp:nvSpPr>
        <dsp:cNvPr id="0" name=""/>
        <dsp:cNvSpPr/>
      </dsp:nvSpPr>
      <dsp:spPr>
        <a:xfrm>
          <a:off x="4409913" y="1928790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35000">
              <a:srgbClr val="240147"/>
            </a:gs>
            <a:gs pos="73000">
              <a:srgbClr val="7030A0"/>
            </a:gs>
            <a:gs pos="100000">
              <a:srgbClr val="B4A3FB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Выносливость</a:t>
          </a:r>
        </a:p>
      </dsp:txBody>
      <dsp:txXfrm>
        <a:off x="4409913" y="1928790"/>
        <a:ext cx="1712953" cy="538906"/>
      </dsp:txXfrm>
    </dsp:sp>
    <dsp:sp modelId="{F46A57F1-09C0-4CBC-AE53-ACD8F79E6B60}">
      <dsp:nvSpPr>
        <dsp:cNvPr id="0" name=""/>
        <dsp:cNvSpPr/>
      </dsp:nvSpPr>
      <dsp:spPr>
        <a:xfrm>
          <a:off x="6353826" y="543030"/>
          <a:ext cx="1924666" cy="1539733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EDF2E2-2081-4169-843B-553CAD8D21DE}">
      <dsp:nvSpPr>
        <dsp:cNvPr id="0" name=""/>
        <dsp:cNvSpPr/>
      </dsp:nvSpPr>
      <dsp:spPr>
        <a:xfrm>
          <a:off x="6527047" y="1928790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35000">
              <a:srgbClr val="002060"/>
            </a:gs>
            <a:gs pos="80000">
              <a:srgbClr val="0C72AA"/>
            </a:gs>
            <a:gs pos="100000">
              <a:srgbClr val="00B0F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Быстрота</a:t>
          </a:r>
        </a:p>
      </dsp:txBody>
      <dsp:txXfrm>
        <a:off x="6527047" y="1928790"/>
        <a:ext cx="1712953" cy="538906"/>
      </dsp:txXfrm>
    </dsp:sp>
    <dsp:sp modelId="{39AA57DB-472C-4043-A50C-233242A150C6}">
      <dsp:nvSpPr>
        <dsp:cNvPr id="0" name=""/>
        <dsp:cNvSpPr/>
      </dsp:nvSpPr>
      <dsp:spPr>
        <a:xfrm>
          <a:off x="1060992" y="2660163"/>
          <a:ext cx="1924666" cy="153973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86502-D774-46BA-9E94-5888015C13B5}">
      <dsp:nvSpPr>
        <dsp:cNvPr id="0" name=""/>
        <dsp:cNvSpPr/>
      </dsp:nvSpPr>
      <dsp:spPr>
        <a:xfrm>
          <a:off x="1234212" y="4045924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rgbClr val="291F41"/>
            </a:gs>
            <a:gs pos="80000">
              <a:srgbClr val="280759"/>
            </a:gs>
            <a:gs pos="100000">
              <a:srgbClr val="7030A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Гибкость</a:t>
          </a:r>
        </a:p>
      </dsp:txBody>
      <dsp:txXfrm>
        <a:off x="1234212" y="4045924"/>
        <a:ext cx="1712953" cy="538906"/>
      </dsp:txXfrm>
    </dsp:sp>
    <dsp:sp modelId="{055B508F-2349-41B2-B162-ED994503EC23}">
      <dsp:nvSpPr>
        <dsp:cNvPr id="0" name=""/>
        <dsp:cNvSpPr/>
      </dsp:nvSpPr>
      <dsp:spPr>
        <a:xfrm>
          <a:off x="3178126" y="2660163"/>
          <a:ext cx="1924666" cy="1539733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01EF47-CF68-43BB-87A5-1D3B806CD862}">
      <dsp:nvSpPr>
        <dsp:cNvPr id="0" name=""/>
        <dsp:cNvSpPr/>
      </dsp:nvSpPr>
      <dsp:spPr>
        <a:xfrm>
          <a:off x="3351346" y="4045924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rgbClr val="002060"/>
            </a:gs>
            <a:gs pos="80000">
              <a:srgbClr val="0E72AB"/>
            </a:gs>
            <a:gs pos="100000">
              <a:srgbClr val="00B0F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Прикладные навыки</a:t>
          </a:r>
          <a:endParaRPr lang="ru-RU" sz="1300" kern="1200" dirty="0">
            <a:solidFill>
              <a:srgbClr val="FFFFFF"/>
            </a:solidFill>
            <a:latin typeface="Arial Nova" panose="020B0504020202020204" pitchFamily="34" charset="0"/>
          </a:endParaRPr>
        </a:p>
      </dsp:txBody>
      <dsp:txXfrm>
        <a:off x="3351346" y="4045924"/>
        <a:ext cx="1712953" cy="538906"/>
      </dsp:txXfrm>
    </dsp:sp>
    <dsp:sp modelId="{484EAACC-2BC8-48D4-97CA-57FC746EEA25}">
      <dsp:nvSpPr>
        <dsp:cNvPr id="0" name=""/>
        <dsp:cNvSpPr/>
      </dsp:nvSpPr>
      <dsp:spPr>
        <a:xfrm>
          <a:off x="5295260" y="2660163"/>
          <a:ext cx="1924666" cy="1539733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1DAEB7-C708-4DEB-8849-21317664F1CD}">
      <dsp:nvSpPr>
        <dsp:cNvPr id="0" name=""/>
        <dsp:cNvSpPr/>
      </dsp:nvSpPr>
      <dsp:spPr>
        <a:xfrm>
          <a:off x="5468480" y="4045924"/>
          <a:ext cx="1712953" cy="538906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62000">
              <a:srgbClr val="291F41"/>
            </a:gs>
            <a:gs pos="86000">
              <a:schemeClr val="accent2">
                <a:shade val="80000"/>
                <a:hueOff val="0"/>
                <a:satOff val="-83424"/>
                <a:lumOff val="4167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83424"/>
                <a:lumOff val="416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rgbClr val="FFFFFF"/>
              </a:solidFill>
              <a:latin typeface="Arial Nova" panose="020B0504020202020204" pitchFamily="34" charset="0"/>
            </a:rPr>
            <a:t>Скоростно-силовые возможности</a:t>
          </a:r>
          <a:endParaRPr lang="ru-RU" sz="1300" kern="1200" dirty="0">
            <a:solidFill>
              <a:srgbClr val="FFFFFF"/>
            </a:solidFill>
            <a:latin typeface="Arial Nova" panose="020B0504020202020204" pitchFamily="34" charset="0"/>
          </a:endParaRPr>
        </a:p>
      </dsp:txBody>
      <dsp:txXfrm>
        <a:off x="5468480" y="4045924"/>
        <a:ext cx="1712953" cy="538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3FCBFC-D3AF-45B9-99D9-E74CE687158F}">
      <dsp:nvSpPr>
        <dsp:cNvPr id="0" name=""/>
        <dsp:cNvSpPr/>
      </dsp:nvSpPr>
      <dsp:spPr>
        <a:xfrm>
          <a:off x="0" y="0"/>
          <a:ext cx="6094601" cy="1281906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solidFill>
            <a:srgbClr val="FFFF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i="1" kern="1200" dirty="0">
              <a:solidFill>
                <a:srgbClr val="FFFFFF"/>
              </a:solidFill>
              <a:latin typeface="Arial Nova" panose="020B0504020202020204" pitchFamily="34" charset="0"/>
            </a:rPr>
            <a:t>Как получить знак отличия ВФСК ГТО?!</a:t>
          </a:r>
        </a:p>
      </dsp:txBody>
      <dsp:txXfrm>
        <a:off x="37546" y="37546"/>
        <a:ext cx="6019509" cy="1206814"/>
      </dsp:txXfrm>
    </dsp:sp>
    <dsp:sp modelId="{94DD6EEC-0B6B-46F7-9B81-1B9C1BDD6A45}">
      <dsp:nvSpPr>
        <dsp:cNvPr id="0" name=""/>
        <dsp:cNvSpPr/>
      </dsp:nvSpPr>
      <dsp:spPr>
        <a:xfrm>
          <a:off x="699" y="1391046"/>
          <a:ext cx="3981182" cy="1281906"/>
        </a:xfrm>
        <a:prstGeom prst="roundRect">
          <a:avLst>
            <a:gd name="adj" fmla="val 10000"/>
          </a:avLst>
        </a:prstGeom>
        <a:solidFill>
          <a:srgbClr val="0A6192"/>
        </a:solidFill>
        <a:ln>
          <a:solidFill>
            <a:srgbClr val="FFFF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0" kern="1200" dirty="0">
              <a:solidFill>
                <a:srgbClr val="FFFFFF"/>
              </a:solidFill>
              <a:latin typeface="Arial Nova" panose="020B0504020202020204" pitchFamily="34" charset="0"/>
            </a:rPr>
            <a:t>Коллективно</a:t>
          </a:r>
        </a:p>
      </dsp:txBody>
      <dsp:txXfrm>
        <a:off x="38245" y="1428592"/>
        <a:ext cx="3906090" cy="1206814"/>
      </dsp:txXfrm>
    </dsp:sp>
    <dsp:sp modelId="{EFC5C13C-876C-4014-828C-DAED543D4C25}">
      <dsp:nvSpPr>
        <dsp:cNvPr id="0" name=""/>
        <dsp:cNvSpPr/>
      </dsp:nvSpPr>
      <dsp:spPr>
        <a:xfrm>
          <a:off x="699" y="2780633"/>
          <a:ext cx="1949648" cy="1281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>
              <a:solidFill>
                <a:srgbClr val="280759"/>
              </a:solidFill>
              <a:latin typeface="Arial Nova" panose="020B0504020202020204" pitchFamily="34" charset="0"/>
            </a:rPr>
            <a:t>Принять участие в серии фестивалей ГТО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rgbClr val="280759"/>
              </a:solidFill>
              <a:latin typeface="Arial Nova" panose="020B0504020202020204" pitchFamily="34" charset="0"/>
            </a:rPr>
            <a:t>Тестирование ГТО + спортивно-развлекательная часть </a:t>
          </a:r>
          <a:endParaRPr lang="ru-RU" sz="1200" b="0" i="0" kern="1200" dirty="0">
            <a:solidFill>
              <a:srgbClr val="280759"/>
            </a:solidFill>
            <a:latin typeface="Arial Nova" panose="020B0504020202020204" pitchFamily="34" charset="0"/>
          </a:endParaRPr>
        </a:p>
      </dsp:txBody>
      <dsp:txXfrm>
        <a:off x="38245" y="2818179"/>
        <a:ext cx="1874556" cy="1206814"/>
      </dsp:txXfrm>
    </dsp:sp>
    <dsp:sp modelId="{302A0006-DDC5-42BD-80F3-ED6EB8CB316B}">
      <dsp:nvSpPr>
        <dsp:cNvPr id="0" name=""/>
        <dsp:cNvSpPr/>
      </dsp:nvSpPr>
      <dsp:spPr>
        <a:xfrm>
          <a:off x="2032233" y="2780633"/>
          <a:ext cx="1949648" cy="1281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rgbClr val="280759"/>
              </a:solidFill>
              <a:latin typeface="Arial Nova" panose="020B0504020202020204" pitchFamily="34" charset="0"/>
            </a:rPr>
            <a:t>Принять участие в тестировании </a:t>
          </a:r>
          <a:r>
            <a:rPr lang="ru-RU" sz="1200" kern="1200" dirty="0">
              <a:solidFill>
                <a:srgbClr val="280759"/>
              </a:solidFill>
            </a:rPr>
            <a:t>в рамках действующей в организации Спартакиады </a:t>
          </a:r>
          <a:endParaRPr lang="ru-RU" sz="1200" kern="1200" dirty="0">
            <a:solidFill>
              <a:srgbClr val="280759"/>
            </a:solidFill>
            <a:latin typeface="Arial Nova" panose="020B0504020202020204" pitchFamily="34" charset="0"/>
          </a:endParaRPr>
        </a:p>
      </dsp:txBody>
      <dsp:txXfrm>
        <a:off x="2069779" y="2818179"/>
        <a:ext cx="1874556" cy="1206814"/>
      </dsp:txXfrm>
    </dsp:sp>
    <dsp:sp modelId="{36977032-A823-4478-9CA0-8CD2A6814DF3}">
      <dsp:nvSpPr>
        <dsp:cNvPr id="0" name=""/>
        <dsp:cNvSpPr/>
      </dsp:nvSpPr>
      <dsp:spPr>
        <a:xfrm>
          <a:off x="4145652" y="1391046"/>
          <a:ext cx="1949648" cy="1281906"/>
        </a:xfrm>
        <a:prstGeom prst="roundRect">
          <a:avLst>
            <a:gd name="adj" fmla="val 10000"/>
          </a:avLst>
        </a:prstGeom>
        <a:solidFill>
          <a:srgbClr val="0A6192"/>
        </a:solidFill>
        <a:ln>
          <a:solidFill>
            <a:srgbClr val="FFFF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>
              <a:solidFill>
                <a:srgbClr val="FFFFFF"/>
              </a:solidFill>
              <a:latin typeface="Arial Nova" panose="020B0504020202020204" pitchFamily="34" charset="0"/>
            </a:rPr>
            <a:t>Лично</a:t>
          </a:r>
        </a:p>
      </dsp:txBody>
      <dsp:txXfrm>
        <a:off x="4183198" y="1428592"/>
        <a:ext cx="1874556" cy="1206814"/>
      </dsp:txXfrm>
    </dsp:sp>
    <dsp:sp modelId="{92F82D65-546F-4B1C-8834-F40E22DAB784}">
      <dsp:nvSpPr>
        <dsp:cNvPr id="0" name=""/>
        <dsp:cNvSpPr/>
      </dsp:nvSpPr>
      <dsp:spPr>
        <a:xfrm>
          <a:off x="4145652" y="2780633"/>
          <a:ext cx="1949648" cy="1281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rgbClr val="280759"/>
              </a:solidFill>
            </a:rPr>
            <a:t>Пройти тестирование самостоятельно в центре тестирования </a:t>
          </a:r>
          <a:endParaRPr lang="ru-RU" sz="1200" kern="1200" dirty="0">
            <a:solidFill>
              <a:srgbClr val="280759"/>
            </a:solidFill>
            <a:latin typeface="Arial Nova" panose="020B0504020202020204" pitchFamily="34" charset="0"/>
          </a:endParaRPr>
        </a:p>
      </dsp:txBody>
      <dsp:txXfrm>
        <a:off x="4183198" y="2818179"/>
        <a:ext cx="1874556" cy="1206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E5ADA8E-0077-442C-A672-E8DE7D1FB8D5}" type="datetimeFigureOut">
              <a:rPr lang="en-US"/>
              <a:pPr>
                <a:defRPr/>
              </a:pPr>
              <a:t>9/19/2022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sr-Latn-C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40784D7-5CCD-4376-9BFC-03B54B04A12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258641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73AF786-0B34-4FDF-B98F-79A9FE5C51D2}" type="slidenum">
              <a:rPr lang="sr-Latn-CS" smtClean="0"/>
              <a:pPr/>
              <a:t>1</a:t>
            </a:fld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Всероссийский физкультурно-спортивный комплекс «Готов к труду и обороне» (ГТО) — это комплекс испытаний, направленный на проверку физической подготовленности человека. </a:t>
            </a:r>
          </a:p>
          <a:p>
            <a:r>
              <a:rPr lang="ru-RU" sz="12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Комплекс введен Указом Президента РФ 24 марта 2014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784D7-5CCD-4376-9BFC-03B54B04A12D}" type="slidenum">
              <a:rPr lang="sr-Latn-CS" smtClean="0"/>
              <a:pPr>
                <a:defRPr/>
              </a:pPr>
              <a:t>2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583808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3187700"/>
            <a:ext cx="6172200" cy="850900"/>
          </a:xfrm>
        </p:spPr>
        <p:txBody>
          <a:bodyPr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1850" y="4452938"/>
            <a:ext cx="6248400" cy="5334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ru-RU"/>
              <a:t>Образец подзаголовка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EA17-D6DB-4CF4-8882-ED34D456366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0649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E55D7-E04B-46F6-AD23-E9BAF78F56C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4345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0"/>
            <a:ext cx="2000250" cy="6400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0"/>
            <a:ext cx="5848350" cy="6400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6B7F8-1869-497A-AB5E-90FE3BC71B64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8045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78E36-EED2-4C54-8E24-700F4A8A8A9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46568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11065-A613-4EBE-B85F-DBC06E7DF7E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9412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990600"/>
            <a:ext cx="39243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990600"/>
            <a:ext cx="39243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53FB5-1480-40D1-83B7-F05F56EC329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96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6EC8D-D383-425D-BD93-46DAF216240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07330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E639C-7D33-4A63-ADF9-85E391ADE9C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19408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7939D-81CA-4B24-A443-8B7C1C14BDF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71600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1E198-5CE2-4EA9-AECC-93C7B41CFED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8198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sr-Latn-C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DCBEA-A04E-46CF-9D11-0B9A85D3AF1C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27881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10900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8001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sr-Latn-C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990600"/>
            <a:ext cx="8001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r-Latn-C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761B02B-83A0-4353-A41A-913A9BCD629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2.xml"/><Relationship Id="rId1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17" Type="http://schemas.openxmlformats.org/officeDocument/2006/relationships/image" Target="../media/image8.jpeg"/><Relationship Id="rId2" Type="http://schemas.openxmlformats.org/officeDocument/2006/relationships/image" Target="../media/image2.jpg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microsoft.com/office/2007/relationships/diagramDrawing" Target="../diagrams/drawing1.xml"/><Relationship Id="rId5" Type="http://schemas.openxmlformats.org/officeDocument/2006/relationships/image" Target="../media/image11.png"/><Relationship Id="rId15" Type="http://schemas.openxmlformats.org/officeDocument/2006/relationships/diagramColors" Target="../diagrams/colors2.xml"/><Relationship Id="rId10" Type="http://schemas.openxmlformats.org/officeDocument/2006/relationships/diagramColors" Target="../diagrams/colors1.xml"/><Relationship Id="rId4" Type="http://schemas.microsoft.com/office/2007/relationships/hdphoto" Target="../media/hdphoto4.wdp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chart" Target="../charts/chart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25.jpg"/><Relationship Id="rId3" Type="http://schemas.microsoft.com/office/2007/relationships/hdphoto" Target="../media/hdphoto8.wdp"/><Relationship Id="rId7" Type="http://schemas.openxmlformats.org/officeDocument/2006/relationships/image" Target="../media/image17.jpg"/><Relationship Id="rId12" Type="http://schemas.microsoft.com/office/2007/relationships/diagramDrawing" Target="../diagrams/drawing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11" Type="http://schemas.openxmlformats.org/officeDocument/2006/relationships/diagramColors" Target="../diagrams/colors3.xml"/><Relationship Id="rId5" Type="http://schemas.openxmlformats.org/officeDocument/2006/relationships/image" Target="../media/image24.png"/><Relationship Id="rId15" Type="http://schemas.openxmlformats.org/officeDocument/2006/relationships/image" Target="../media/image8.jpe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2.jpg"/><Relationship Id="rId9" Type="http://schemas.openxmlformats.org/officeDocument/2006/relationships/diagramLayout" Target="../diagrams/layout3.xml"/><Relationship Id="rId1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FC5EB07-1BD8-4DD0-8FA0-5C911DE4C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1361"/>
            <a:ext cx="9144000" cy="7943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F7108B-6BC1-4073-A692-E89D632D5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7" y="3590256"/>
            <a:ext cx="9219340" cy="326774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1B0B1CB-81DC-4915-B44C-9F325F26A340}"/>
              </a:ext>
            </a:extLst>
          </p:cNvPr>
          <p:cNvSpPr/>
          <p:nvPr/>
        </p:nvSpPr>
        <p:spPr>
          <a:xfrm>
            <a:off x="3481004" y="1132479"/>
            <a:ext cx="2181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FFFFFF"/>
                </a:solidFill>
                <a:latin typeface="Bookman Old Style" panose="02050604050505020204" pitchFamily="18" charset="0"/>
              </a:rPr>
              <a:t>Всероссийский</a:t>
            </a:r>
          </a:p>
          <a:p>
            <a:r>
              <a:rPr lang="ru-RU" sz="1000" b="1" dirty="0">
                <a:solidFill>
                  <a:srgbClr val="FFFFFF"/>
                </a:solidFill>
                <a:latin typeface="Bookman Old Style" panose="02050604050505020204" pitchFamily="18" charset="0"/>
              </a:rPr>
              <a:t>физкультурно-спортивный комплекс</a:t>
            </a:r>
          </a:p>
          <a:p>
            <a:r>
              <a:rPr lang="ru-RU" sz="1000" b="1" dirty="0">
                <a:solidFill>
                  <a:srgbClr val="FFFFFF"/>
                </a:solidFill>
                <a:latin typeface="Bookman Old Style" panose="02050604050505020204" pitchFamily="18" charset="0"/>
              </a:rPr>
              <a:t>"Готов к труду и обороне"</a:t>
            </a:r>
            <a:endParaRPr lang="en-US" sz="1000" b="1" dirty="0">
              <a:solidFill>
                <a:srgbClr val="FFFFFF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50FD52AA-EDA9-414E-8F5F-6F1D7B2D1EDC}"/>
              </a:ext>
            </a:extLst>
          </p:cNvPr>
          <p:cNvCxnSpPr/>
          <p:nvPr/>
        </p:nvCxnSpPr>
        <p:spPr bwMode="auto">
          <a:xfrm>
            <a:off x="3347864" y="116632"/>
            <a:ext cx="0" cy="1723733"/>
          </a:xfrm>
          <a:prstGeom prst="line">
            <a:avLst/>
          </a:prstGeom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8E33A90F-E242-4BC4-ABD7-D4CCCABED7B3}"/>
              </a:ext>
            </a:extLst>
          </p:cNvPr>
          <p:cNvCxnSpPr/>
          <p:nvPr/>
        </p:nvCxnSpPr>
        <p:spPr bwMode="auto">
          <a:xfrm>
            <a:off x="5662996" y="116631"/>
            <a:ext cx="0" cy="1723733"/>
          </a:xfrm>
          <a:prstGeom prst="line">
            <a:avLst/>
          </a:prstGeom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EBF090C-CE0F-4D1F-B826-9F70FA14B4C2}"/>
              </a:ext>
            </a:extLst>
          </p:cNvPr>
          <p:cNvSpPr/>
          <p:nvPr/>
        </p:nvSpPr>
        <p:spPr>
          <a:xfrm>
            <a:off x="1547664" y="3400163"/>
            <a:ext cx="626469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#</a:t>
            </a:r>
            <a:r>
              <a:rPr lang="ru-RU" sz="28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ПОДТЯНИСЬКДВИЖЕНИЮ</a:t>
            </a:r>
            <a:endParaRPr lang="ru-RU" sz="2000" b="1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193CC1-ED52-45C5-B9BD-6ABA345888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58" b="89972" l="0" r="89978">
                        <a14:foregroundMark x1="20393" y1="12778" x2="25377" y2="53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86" y="143334"/>
            <a:ext cx="2172001" cy="1447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орогие Друзья! Мы продолжаем конкурс на лучший видеоролик! «Готовимся к ГТО  дома!». Конкурсная комиссия подвела промежуточный итог и определила тройку  лучших участников. - ГТО в городе Кемеро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30" y="476672"/>
            <a:ext cx="5168879" cy="51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FDBD89-67E1-4FB2-B5A4-3761428D52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0" r="90000"/>
                    </a14:imgEffect>
                    <a14:imgEffect>
                      <a14:colorTemperature colorTemp="30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601737" y="-535359"/>
            <a:ext cx="9000181" cy="57961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F011C6-34D7-4F15-8E99-5D4452B8F5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16459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8E5FA5-6AAA-4688-9C19-B8BD32C0365D}"/>
              </a:ext>
            </a:extLst>
          </p:cNvPr>
          <p:cNvSpPr txBox="1"/>
          <p:nvPr/>
        </p:nvSpPr>
        <p:spPr>
          <a:xfrm>
            <a:off x="323528" y="4293096"/>
            <a:ext cx="3384376" cy="223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Параллелограмм 18">
            <a:extLst>
              <a:ext uri="{FF2B5EF4-FFF2-40B4-BE49-F238E27FC236}">
                <a16:creationId xmlns:a16="http://schemas.microsoft.com/office/drawing/2014/main" id="{DE60B742-5857-4172-A406-08C2BF7B397A}"/>
              </a:ext>
            </a:extLst>
          </p:cNvPr>
          <p:cNvSpPr/>
          <p:nvPr/>
        </p:nvSpPr>
        <p:spPr bwMode="auto">
          <a:xfrm>
            <a:off x="-14794" y="3693568"/>
            <a:ext cx="5147780" cy="1912142"/>
          </a:xfrm>
          <a:custGeom>
            <a:avLst/>
            <a:gdLst>
              <a:gd name="connsiteX0" fmla="*/ 0 w 4464496"/>
              <a:gd name="connsiteY0" fmla="*/ 2343937 h 2343937"/>
              <a:gd name="connsiteX1" fmla="*/ 585984 w 4464496"/>
              <a:gd name="connsiteY1" fmla="*/ 0 h 2343937"/>
              <a:gd name="connsiteX2" fmla="*/ 4464496 w 4464496"/>
              <a:gd name="connsiteY2" fmla="*/ 0 h 2343937"/>
              <a:gd name="connsiteX3" fmla="*/ 3878512 w 4464496"/>
              <a:gd name="connsiteY3" fmla="*/ 2343937 h 2343937"/>
              <a:gd name="connsiteX4" fmla="*/ 0 w 4464496"/>
              <a:gd name="connsiteY4" fmla="*/ 2343937 h 2343937"/>
              <a:gd name="connsiteX0" fmla="*/ 23616 w 3878512"/>
              <a:gd name="connsiteY0" fmla="*/ 2327004 h 2343937"/>
              <a:gd name="connsiteX1" fmla="*/ 0 w 3878512"/>
              <a:gd name="connsiteY1" fmla="*/ 0 h 2343937"/>
              <a:gd name="connsiteX2" fmla="*/ 3878512 w 3878512"/>
              <a:gd name="connsiteY2" fmla="*/ 0 h 2343937"/>
              <a:gd name="connsiteX3" fmla="*/ 3292528 w 3878512"/>
              <a:gd name="connsiteY3" fmla="*/ 2343937 h 2343937"/>
              <a:gd name="connsiteX4" fmla="*/ 23616 w 3878512"/>
              <a:gd name="connsiteY4" fmla="*/ 2327004 h 2343937"/>
              <a:gd name="connsiteX0" fmla="*/ 0 w 3905696"/>
              <a:gd name="connsiteY0" fmla="*/ 2343937 h 2343937"/>
              <a:gd name="connsiteX1" fmla="*/ 27184 w 3905696"/>
              <a:gd name="connsiteY1" fmla="*/ 0 h 2343937"/>
              <a:gd name="connsiteX2" fmla="*/ 3905696 w 3905696"/>
              <a:gd name="connsiteY2" fmla="*/ 0 h 2343937"/>
              <a:gd name="connsiteX3" fmla="*/ 3319712 w 3905696"/>
              <a:gd name="connsiteY3" fmla="*/ 2343937 h 2343937"/>
              <a:gd name="connsiteX4" fmla="*/ 0 w 3905696"/>
              <a:gd name="connsiteY4" fmla="*/ 2343937 h 2343937"/>
              <a:gd name="connsiteX0" fmla="*/ 6683 w 3878512"/>
              <a:gd name="connsiteY0" fmla="*/ 2310071 h 2343937"/>
              <a:gd name="connsiteX1" fmla="*/ 0 w 3878512"/>
              <a:gd name="connsiteY1" fmla="*/ 0 h 2343937"/>
              <a:gd name="connsiteX2" fmla="*/ 3878512 w 3878512"/>
              <a:gd name="connsiteY2" fmla="*/ 0 h 2343937"/>
              <a:gd name="connsiteX3" fmla="*/ 3292528 w 3878512"/>
              <a:gd name="connsiteY3" fmla="*/ 2343937 h 2343937"/>
              <a:gd name="connsiteX4" fmla="*/ 6683 w 3878512"/>
              <a:gd name="connsiteY4" fmla="*/ 2310071 h 2343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8512" h="2343937">
                <a:moveTo>
                  <a:pt x="6683" y="2310071"/>
                </a:moveTo>
                <a:cubicBezTo>
                  <a:pt x="4455" y="1540047"/>
                  <a:pt x="2228" y="770024"/>
                  <a:pt x="0" y="0"/>
                </a:cubicBezTo>
                <a:lnTo>
                  <a:pt x="3878512" y="0"/>
                </a:lnTo>
                <a:lnTo>
                  <a:pt x="3292528" y="2343937"/>
                </a:lnTo>
                <a:lnTo>
                  <a:pt x="6683" y="2310071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9BDB8A7-14B8-4687-A7AC-E9C7C8D290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8295"/>
            <a:ext cx="1619672" cy="107918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14202" y="3789040"/>
            <a:ext cx="4586201" cy="2047815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solidFill>
                  <a:srgbClr val="FFFFFF"/>
                </a:solidFill>
                <a:latin typeface="Arial Nova" panose="020B0504020202020204" pitchFamily="34" charset="0"/>
              </a:rPr>
              <a:t>Всероссийский физкультурно-спортивный комплекс «Готов к труду и обороне» (ГТО) — это комплекс испытаний, направленный на проверку физической подготовленности человека.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FFFF"/>
                </a:solidFill>
                <a:latin typeface="Arial Nova" panose="020B0504020202020204" pitchFamily="34" charset="0"/>
              </a:rPr>
              <a:t>Комплекс введен Указом Президента РФ 24 марта 2014 года.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204864"/>
            <a:ext cx="7990962" cy="596105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  <a:latin typeface="Arial Nova" panose="020B0504020202020204" pitchFamily="34" charset="0"/>
                <a:ea typeface="Arimo" panose="020B0604020202020204" pitchFamily="34" charset="0"/>
                <a:cs typeface="Courier New" panose="02070309020205020404" pitchFamily="49" charset="0"/>
              </a:rPr>
              <a:t>Комплекс ГТО. Что это?</a:t>
            </a:r>
            <a:br>
              <a:rPr lang="ru-RU" b="1" dirty="0" smtClean="0">
                <a:solidFill>
                  <a:srgbClr val="FFFFFF"/>
                </a:solidFill>
                <a:latin typeface="Arial Nova" panose="020B0504020202020204" pitchFamily="34" charset="0"/>
                <a:ea typeface="Arimo" panose="020B0604020202020204" pitchFamily="34" charset="0"/>
                <a:cs typeface="Courier New" panose="02070309020205020404" pitchFamily="49" charset="0"/>
              </a:rPr>
            </a:br>
            <a:endParaRPr lang="ru-RU" dirty="0"/>
          </a:p>
        </p:txBody>
      </p:sp>
      <p:pic>
        <p:nvPicPr>
          <p:cNvPr id="8203" name="Picture 11" descr="ГТО | История ГТО | ВФСК ГТ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034" y="2396806"/>
            <a:ext cx="3431704" cy="343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83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758559B0-347D-4A6F-83DA-8147030A8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657"/>
            <a:ext cx="9144000" cy="454233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7B48DCC-4359-40DC-B324-81D485542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94" y="2233852"/>
            <a:ext cx="8928806" cy="464297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F60A986C-C826-4169-B726-E15E77A909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0000" l="0" r="90000">
                        <a14:foregroundMark x1="4333" y1="6500" x2="4167" y2="14167"/>
                        <a14:foregroundMark x1="17500" y1="8500" x2="17500" y2="8500"/>
                        <a14:foregroundMark x1="25000" y1="12333" x2="25000" y2="12333"/>
                        <a14:foregroundMark x1="38833" y1="29667" x2="38833" y2="29667"/>
                        <a14:foregroundMark x1="41833" y1="33333" x2="41833" y2="33333"/>
                        <a14:foregroundMark x1="10167" y1="11167" x2="333" y2="26000"/>
                        <a14:foregroundMark x1="36833" y1="11833" x2="36833" y2="11833"/>
                        <a14:foregroundMark x1="42500" y1="55667" x2="42500" y2="5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3081"/>
            <a:ext cx="5715000" cy="5715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24D08C-C02E-4870-948B-3F8186F0BB3E}"/>
              </a:ext>
            </a:extLst>
          </p:cNvPr>
          <p:cNvSpPr txBox="1"/>
          <p:nvPr/>
        </p:nvSpPr>
        <p:spPr>
          <a:xfrm>
            <a:off x="2195737" y="239806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FFFF"/>
                </a:solidFill>
                <a:latin typeface="Arial Nova" panose="020B0504020202020204" pitchFamily="34" charset="0"/>
              </a:rPr>
              <a:t>Комплекс «Готов к труду и обороне» включает ряд тестов, направленных на определение степени развития таких физических качеств, как:</a:t>
            </a:r>
          </a:p>
        </p:txBody>
      </p:sp>
      <p:graphicFrame>
        <p:nvGraphicFramePr>
          <p:cNvPr id="33" name="Схема 32">
            <a:extLst>
              <a:ext uri="{FF2B5EF4-FFF2-40B4-BE49-F238E27FC236}">
                <a16:creationId xmlns:a16="http://schemas.microsoft.com/office/drawing/2014/main" id="{5C91F951-49A1-4E4D-B5D0-3F626FB7B2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2685302"/>
              </p:ext>
            </p:extLst>
          </p:nvPr>
        </p:nvGraphicFramePr>
        <p:xfrm>
          <a:off x="-468560" y="20322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5" name="Схема 34">
            <a:extLst>
              <a:ext uri="{FF2B5EF4-FFF2-40B4-BE49-F238E27FC236}">
                <a16:creationId xmlns:a16="http://schemas.microsoft.com/office/drawing/2014/main" id="{CE5992D2-D68A-4C8D-B3BC-EB995321BF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0811091"/>
              </p:ext>
            </p:extLst>
          </p:nvPr>
        </p:nvGraphicFramePr>
        <p:xfrm>
          <a:off x="539137" y="1991410"/>
          <a:ext cx="8280920" cy="51278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55557"/>
            <a:ext cx="705272" cy="404664"/>
          </a:xfrm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Испытания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0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B7F2B0B-B2EC-4FA6-AD17-683AF18E233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94" y="239806"/>
            <a:ext cx="1619672" cy="10791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969" y="4584685"/>
            <a:ext cx="1340031" cy="227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8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061A966-F7EE-4BB6-A205-D879F6B94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16" y="1535989"/>
            <a:ext cx="9144000" cy="1645920"/>
          </a:xfrm>
          <a:prstGeom prst="rect">
            <a:avLst/>
          </a:prstGeom>
          <a:effectLst>
            <a:reflection stA="1000" endPos="65000" dist="508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A64E3D-885A-4B1E-94E8-6935EC8046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0429" y1="6476" x2="17571" y2="9143"/>
                        <a14:foregroundMark x1="10857" y1="95810" x2="86143" y2="92190"/>
                        <a14:foregroundMark x1="96571" y1="14476" x2="95714" y2="3429"/>
                        <a14:foregroundMark x1="18000" y1="3048" x2="77714" y2="5333"/>
                        <a14:foregroundMark x1="53286" y1="96571" x2="79286" y2="95810"/>
                        <a14:foregroundMark x1="4000" y1="95810" x2="9714" y2="99238"/>
                        <a14:foregroundMark x1="2286" y1="94476" x2="3286" y2="99810"/>
                        <a14:foregroundMark x1="16286" y1="98476" x2="21857" y2="97905"/>
                        <a14:foregroundMark x1="35286" y1="92762" x2="5143" y2="92762"/>
                        <a14:foregroundMark x1="16000" y1="95238" x2="13000" y2="98286"/>
                        <a14:foregroundMark x1="3000" y1="6095" x2="22286" y2="7048"/>
                        <a14:foregroundMark x1="95714" y1="4762" x2="99571" y2="9143"/>
                        <a14:foregroundMark x1="98857" y1="16571" x2="98857" y2="16571"/>
                        <a14:foregroundMark x1="95429" y1="15238" x2="99857" y2="24381"/>
                        <a14:foregroundMark x1="9714" y1="98286" x2="11714" y2="99810"/>
                        <a14:foregroundMark x1="86286" y1="92762" x2="99857" y2="95238"/>
                        <a14:foregroundMark x1="17286" y1="96762" x2="16571" y2="99619"/>
                        <a14:backgroundMark x1="11714" y1="42286" x2="77143" y2="53143"/>
                        <a14:backgroundMark x1="26143" y1="29714" x2="31714" y2="58667"/>
                        <a14:backgroundMark x1="61714" y1="31810" x2="63286" y2="72381"/>
                        <a14:backgroundMark x1="88571" y1="34286" x2="77000" y2="71048"/>
                        <a14:backgroundMark x1="12429" y1="72762" x2="80571" y2="84381"/>
                        <a14:backgroundMark x1="92143" y1="56190" x2="88571" y2="86286"/>
                        <a14:backgroundMark x1="7429" y1="48381" x2="9714" y2="78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66" y="-21787"/>
            <a:ext cx="9173049" cy="6879787"/>
          </a:xfrm>
          <a:prstGeom prst="rect">
            <a:avLst/>
          </a:prstGeom>
        </p:spPr>
      </p:pic>
      <p:sp>
        <p:nvSpPr>
          <p:cNvPr id="10" name="Параллелограмм 9">
            <a:extLst>
              <a:ext uri="{FF2B5EF4-FFF2-40B4-BE49-F238E27FC236}">
                <a16:creationId xmlns:a16="http://schemas.microsoft.com/office/drawing/2014/main" id="{70A18504-606D-451D-8D1C-B4325AC36081}"/>
              </a:ext>
            </a:extLst>
          </p:cNvPr>
          <p:cNvSpPr/>
          <p:nvPr/>
        </p:nvSpPr>
        <p:spPr bwMode="auto">
          <a:xfrm>
            <a:off x="-62829" y="3168005"/>
            <a:ext cx="3389612" cy="720080"/>
          </a:xfrm>
          <a:custGeom>
            <a:avLst/>
            <a:gdLst>
              <a:gd name="connsiteX0" fmla="*/ 0 w 3816424"/>
              <a:gd name="connsiteY0" fmla="*/ 720080 h 720080"/>
              <a:gd name="connsiteX1" fmla="*/ 180020 w 3816424"/>
              <a:gd name="connsiteY1" fmla="*/ 0 h 720080"/>
              <a:gd name="connsiteX2" fmla="*/ 3816424 w 3816424"/>
              <a:gd name="connsiteY2" fmla="*/ 0 h 720080"/>
              <a:gd name="connsiteX3" fmla="*/ 3636404 w 3816424"/>
              <a:gd name="connsiteY3" fmla="*/ 720080 h 720080"/>
              <a:gd name="connsiteX4" fmla="*/ 0 w 3816424"/>
              <a:gd name="connsiteY4" fmla="*/ 720080 h 720080"/>
              <a:gd name="connsiteX0" fmla="*/ 226380 w 3636404"/>
              <a:gd name="connsiteY0" fmla="*/ 787813 h 787813"/>
              <a:gd name="connsiteX1" fmla="*/ 0 w 3636404"/>
              <a:gd name="connsiteY1" fmla="*/ 0 h 787813"/>
              <a:gd name="connsiteX2" fmla="*/ 3636404 w 3636404"/>
              <a:gd name="connsiteY2" fmla="*/ 0 h 787813"/>
              <a:gd name="connsiteX3" fmla="*/ 3456384 w 3636404"/>
              <a:gd name="connsiteY3" fmla="*/ 720080 h 787813"/>
              <a:gd name="connsiteX4" fmla="*/ 226380 w 3636404"/>
              <a:gd name="connsiteY4" fmla="*/ 787813 h 787813"/>
              <a:gd name="connsiteX0" fmla="*/ 0 w 3410024"/>
              <a:gd name="connsiteY0" fmla="*/ 787813 h 787813"/>
              <a:gd name="connsiteX1" fmla="*/ 10687 w 3410024"/>
              <a:gd name="connsiteY1" fmla="*/ 0 h 787813"/>
              <a:gd name="connsiteX2" fmla="*/ 3410024 w 3410024"/>
              <a:gd name="connsiteY2" fmla="*/ 0 h 787813"/>
              <a:gd name="connsiteX3" fmla="*/ 3230004 w 3410024"/>
              <a:gd name="connsiteY3" fmla="*/ 720080 h 787813"/>
              <a:gd name="connsiteX4" fmla="*/ 0 w 3410024"/>
              <a:gd name="connsiteY4" fmla="*/ 787813 h 787813"/>
              <a:gd name="connsiteX0" fmla="*/ 0 w 3410024"/>
              <a:gd name="connsiteY0" fmla="*/ 686213 h 720080"/>
              <a:gd name="connsiteX1" fmla="*/ 10687 w 3410024"/>
              <a:gd name="connsiteY1" fmla="*/ 0 h 720080"/>
              <a:gd name="connsiteX2" fmla="*/ 3410024 w 3410024"/>
              <a:gd name="connsiteY2" fmla="*/ 0 h 720080"/>
              <a:gd name="connsiteX3" fmla="*/ 3230004 w 3410024"/>
              <a:gd name="connsiteY3" fmla="*/ 720080 h 720080"/>
              <a:gd name="connsiteX4" fmla="*/ 0 w 3410024"/>
              <a:gd name="connsiteY4" fmla="*/ 686213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0024" h="720080">
                <a:moveTo>
                  <a:pt x="0" y="686213"/>
                </a:moveTo>
                <a:lnTo>
                  <a:pt x="10687" y="0"/>
                </a:lnTo>
                <a:lnTo>
                  <a:pt x="3410024" y="0"/>
                </a:lnTo>
                <a:lnTo>
                  <a:pt x="3230004" y="720080"/>
                </a:lnTo>
                <a:lnTo>
                  <a:pt x="0" y="686213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Параллелограмм 9">
            <a:extLst>
              <a:ext uri="{FF2B5EF4-FFF2-40B4-BE49-F238E27FC236}">
                <a16:creationId xmlns:a16="http://schemas.microsoft.com/office/drawing/2014/main" id="{F52F8EAA-FB14-48FF-BACE-39DB5875CBF7}"/>
              </a:ext>
            </a:extLst>
          </p:cNvPr>
          <p:cNvSpPr/>
          <p:nvPr/>
        </p:nvSpPr>
        <p:spPr bwMode="auto">
          <a:xfrm>
            <a:off x="-52085" y="2101684"/>
            <a:ext cx="3253048" cy="703220"/>
          </a:xfrm>
          <a:custGeom>
            <a:avLst/>
            <a:gdLst>
              <a:gd name="connsiteX0" fmla="*/ 0 w 3816424"/>
              <a:gd name="connsiteY0" fmla="*/ 720080 h 720080"/>
              <a:gd name="connsiteX1" fmla="*/ 180020 w 3816424"/>
              <a:gd name="connsiteY1" fmla="*/ 0 h 720080"/>
              <a:gd name="connsiteX2" fmla="*/ 3816424 w 3816424"/>
              <a:gd name="connsiteY2" fmla="*/ 0 h 720080"/>
              <a:gd name="connsiteX3" fmla="*/ 3636404 w 3816424"/>
              <a:gd name="connsiteY3" fmla="*/ 720080 h 720080"/>
              <a:gd name="connsiteX4" fmla="*/ 0 w 3816424"/>
              <a:gd name="connsiteY4" fmla="*/ 720080 h 720080"/>
              <a:gd name="connsiteX0" fmla="*/ 226380 w 3636404"/>
              <a:gd name="connsiteY0" fmla="*/ 787813 h 787813"/>
              <a:gd name="connsiteX1" fmla="*/ 0 w 3636404"/>
              <a:gd name="connsiteY1" fmla="*/ 0 h 787813"/>
              <a:gd name="connsiteX2" fmla="*/ 3636404 w 3636404"/>
              <a:gd name="connsiteY2" fmla="*/ 0 h 787813"/>
              <a:gd name="connsiteX3" fmla="*/ 3456384 w 3636404"/>
              <a:gd name="connsiteY3" fmla="*/ 720080 h 787813"/>
              <a:gd name="connsiteX4" fmla="*/ 226380 w 3636404"/>
              <a:gd name="connsiteY4" fmla="*/ 787813 h 787813"/>
              <a:gd name="connsiteX0" fmla="*/ 0 w 3410024"/>
              <a:gd name="connsiteY0" fmla="*/ 787813 h 787813"/>
              <a:gd name="connsiteX1" fmla="*/ 10687 w 3410024"/>
              <a:gd name="connsiteY1" fmla="*/ 0 h 787813"/>
              <a:gd name="connsiteX2" fmla="*/ 3410024 w 3410024"/>
              <a:gd name="connsiteY2" fmla="*/ 0 h 787813"/>
              <a:gd name="connsiteX3" fmla="*/ 3230004 w 3410024"/>
              <a:gd name="connsiteY3" fmla="*/ 720080 h 787813"/>
              <a:gd name="connsiteX4" fmla="*/ 0 w 3410024"/>
              <a:gd name="connsiteY4" fmla="*/ 787813 h 787813"/>
              <a:gd name="connsiteX0" fmla="*/ 0 w 3410024"/>
              <a:gd name="connsiteY0" fmla="*/ 686213 h 720080"/>
              <a:gd name="connsiteX1" fmla="*/ 10687 w 3410024"/>
              <a:gd name="connsiteY1" fmla="*/ 0 h 720080"/>
              <a:gd name="connsiteX2" fmla="*/ 3410024 w 3410024"/>
              <a:gd name="connsiteY2" fmla="*/ 0 h 720080"/>
              <a:gd name="connsiteX3" fmla="*/ 3230004 w 3410024"/>
              <a:gd name="connsiteY3" fmla="*/ 720080 h 720080"/>
              <a:gd name="connsiteX4" fmla="*/ 0 w 3410024"/>
              <a:gd name="connsiteY4" fmla="*/ 686213 h 720080"/>
              <a:gd name="connsiteX0" fmla="*/ 0 w 3410024"/>
              <a:gd name="connsiteY0" fmla="*/ 686213 h 686213"/>
              <a:gd name="connsiteX1" fmla="*/ 10687 w 3410024"/>
              <a:gd name="connsiteY1" fmla="*/ 0 h 686213"/>
              <a:gd name="connsiteX2" fmla="*/ 3410024 w 3410024"/>
              <a:gd name="connsiteY2" fmla="*/ 0 h 686213"/>
              <a:gd name="connsiteX3" fmla="*/ 3230004 w 3410024"/>
              <a:gd name="connsiteY3" fmla="*/ 678244 h 686213"/>
              <a:gd name="connsiteX4" fmla="*/ 0 w 3410024"/>
              <a:gd name="connsiteY4" fmla="*/ 686213 h 686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0024" h="686213">
                <a:moveTo>
                  <a:pt x="0" y="686213"/>
                </a:moveTo>
                <a:lnTo>
                  <a:pt x="10687" y="0"/>
                </a:lnTo>
                <a:lnTo>
                  <a:pt x="3410024" y="0"/>
                </a:lnTo>
                <a:lnTo>
                  <a:pt x="3230004" y="678244"/>
                </a:lnTo>
                <a:lnTo>
                  <a:pt x="0" y="686213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араллелограмм 9">
            <a:extLst>
              <a:ext uri="{FF2B5EF4-FFF2-40B4-BE49-F238E27FC236}">
                <a16:creationId xmlns:a16="http://schemas.microsoft.com/office/drawing/2014/main" id="{E4A774AB-73DF-4EE2-8306-AD2C76F83978}"/>
              </a:ext>
            </a:extLst>
          </p:cNvPr>
          <p:cNvSpPr/>
          <p:nvPr/>
        </p:nvSpPr>
        <p:spPr bwMode="auto">
          <a:xfrm rot="10800000" flipV="1">
            <a:off x="5566889" y="2101684"/>
            <a:ext cx="3553806" cy="679610"/>
          </a:xfrm>
          <a:custGeom>
            <a:avLst/>
            <a:gdLst>
              <a:gd name="connsiteX0" fmla="*/ 0 w 3816424"/>
              <a:gd name="connsiteY0" fmla="*/ 720080 h 720080"/>
              <a:gd name="connsiteX1" fmla="*/ 180020 w 3816424"/>
              <a:gd name="connsiteY1" fmla="*/ 0 h 720080"/>
              <a:gd name="connsiteX2" fmla="*/ 3816424 w 3816424"/>
              <a:gd name="connsiteY2" fmla="*/ 0 h 720080"/>
              <a:gd name="connsiteX3" fmla="*/ 3636404 w 3816424"/>
              <a:gd name="connsiteY3" fmla="*/ 720080 h 720080"/>
              <a:gd name="connsiteX4" fmla="*/ 0 w 3816424"/>
              <a:gd name="connsiteY4" fmla="*/ 720080 h 720080"/>
              <a:gd name="connsiteX0" fmla="*/ 226380 w 3636404"/>
              <a:gd name="connsiteY0" fmla="*/ 787813 h 787813"/>
              <a:gd name="connsiteX1" fmla="*/ 0 w 3636404"/>
              <a:gd name="connsiteY1" fmla="*/ 0 h 787813"/>
              <a:gd name="connsiteX2" fmla="*/ 3636404 w 3636404"/>
              <a:gd name="connsiteY2" fmla="*/ 0 h 787813"/>
              <a:gd name="connsiteX3" fmla="*/ 3456384 w 3636404"/>
              <a:gd name="connsiteY3" fmla="*/ 720080 h 787813"/>
              <a:gd name="connsiteX4" fmla="*/ 226380 w 3636404"/>
              <a:gd name="connsiteY4" fmla="*/ 787813 h 787813"/>
              <a:gd name="connsiteX0" fmla="*/ 0 w 3410024"/>
              <a:gd name="connsiteY0" fmla="*/ 787813 h 787813"/>
              <a:gd name="connsiteX1" fmla="*/ 10687 w 3410024"/>
              <a:gd name="connsiteY1" fmla="*/ 0 h 787813"/>
              <a:gd name="connsiteX2" fmla="*/ 3410024 w 3410024"/>
              <a:gd name="connsiteY2" fmla="*/ 0 h 787813"/>
              <a:gd name="connsiteX3" fmla="*/ 3230004 w 3410024"/>
              <a:gd name="connsiteY3" fmla="*/ 720080 h 787813"/>
              <a:gd name="connsiteX4" fmla="*/ 0 w 3410024"/>
              <a:gd name="connsiteY4" fmla="*/ 787813 h 787813"/>
              <a:gd name="connsiteX0" fmla="*/ 0 w 3410024"/>
              <a:gd name="connsiteY0" fmla="*/ 686213 h 720080"/>
              <a:gd name="connsiteX1" fmla="*/ 10687 w 3410024"/>
              <a:gd name="connsiteY1" fmla="*/ 0 h 720080"/>
              <a:gd name="connsiteX2" fmla="*/ 3410024 w 3410024"/>
              <a:gd name="connsiteY2" fmla="*/ 0 h 720080"/>
              <a:gd name="connsiteX3" fmla="*/ 3230004 w 3410024"/>
              <a:gd name="connsiteY3" fmla="*/ 720080 h 720080"/>
              <a:gd name="connsiteX4" fmla="*/ 0 w 3410024"/>
              <a:gd name="connsiteY4" fmla="*/ 686213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0024" h="720080">
                <a:moveTo>
                  <a:pt x="0" y="686213"/>
                </a:moveTo>
                <a:lnTo>
                  <a:pt x="10687" y="0"/>
                </a:lnTo>
                <a:lnTo>
                  <a:pt x="3410024" y="0"/>
                </a:lnTo>
                <a:lnTo>
                  <a:pt x="3230004" y="720080"/>
                </a:lnTo>
                <a:lnTo>
                  <a:pt x="0" y="686213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985015-D5DC-4F41-9643-B75EC8322FE7}"/>
              </a:ext>
            </a:extLst>
          </p:cNvPr>
          <p:cNvSpPr txBox="1"/>
          <p:nvPr/>
        </p:nvSpPr>
        <p:spPr>
          <a:xfrm>
            <a:off x="2126043" y="930992"/>
            <a:ext cx="856895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FFFFFF"/>
                </a:solidFill>
                <a:latin typeface="Arial Nova" panose="020B0504020202020204" pitchFamily="34" charset="0"/>
              </a:rPr>
              <a:t>Участники Всероссийского движения ГТО</a:t>
            </a:r>
          </a:p>
          <a:p>
            <a:endParaRPr lang="ru-RU" dirty="0"/>
          </a:p>
        </p:txBody>
      </p:sp>
      <p:sp>
        <p:nvSpPr>
          <p:cNvPr id="17" name="TextBox 16">
            <a:hlinkClick r:id="" action="ppaction://customshow?id=0&amp;return=true"/>
            <a:extLst>
              <a:ext uri="{FF2B5EF4-FFF2-40B4-BE49-F238E27FC236}">
                <a16:creationId xmlns:a16="http://schemas.microsoft.com/office/drawing/2014/main" id="{B0C4529B-6DFC-4015-B3EC-B24532A61BED}"/>
              </a:ext>
            </a:extLst>
          </p:cNvPr>
          <p:cNvSpPr txBox="1"/>
          <p:nvPr/>
        </p:nvSpPr>
        <p:spPr>
          <a:xfrm>
            <a:off x="-12966" y="2101684"/>
            <a:ext cx="310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Дошкольники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(1 ступень – 6 лет) </a:t>
            </a:r>
            <a:endParaRPr lang="ru-RU" dirty="0"/>
          </a:p>
          <a:p>
            <a:endParaRPr lang="ru-RU" dirty="0"/>
          </a:p>
        </p:txBody>
      </p:sp>
      <p:sp>
        <p:nvSpPr>
          <p:cNvPr id="18" name="TextBox 17">
            <a:hlinkClick r:id="" action="ppaction://customshow?id=1&amp;return=true"/>
            <a:extLst>
              <a:ext uri="{FF2B5EF4-FFF2-40B4-BE49-F238E27FC236}">
                <a16:creationId xmlns:a16="http://schemas.microsoft.com/office/drawing/2014/main" id="{565DCC47-2647-4ADB-9960-3925F14E8958}"/>
              </a:ext>
            </a:extLst>
          </p:cNvPr>
          <p:cNvSpPr txBox="1"/>
          <p:nvPr/>
        </p:nvSpPr>
        <p:spPr>
          <a:xfrm>
            <a:off x="-41747" y="3146506"/>
            <a:ext cx="33999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Школьники </a:t>
            </a:r>
          </a:p>
          <a:p>
            <a:pPr algn="ctr"/>
            <a:r>
              <a:rPr lang="ru-RU" sz="1600" b="1" dirty="0">
                <a:solidFill>
                  <a:srgbClr val="FFFFFF"/>
                </a:solidFill>
                <a:latin typeface="Arial Nova" panose="020B0504020202020204" pitchFamily="34" charset="0"/>
              </a:rPr>
              <a:t>(1 - 5 ступени - от 6 до 17 лет</a:t>
            </a:r>
            <a:r>
              <a:rPr lang="ru-RU" sz="16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)</a:t>
            </a:r>
            <a:endParaRPr lang="ru-RU" sz="1600" dirty="0"/>
          </a:p>
        </p:txBody>
      </p:sp>
      <p:sp>
        <p:nvSpPr>
          <p:cNvPr id="19" name="TextBox 18">
            <a:hlinkClick r:id="" action="ppaction://customshow?id=3&amp;return=true"/>
            <a:extLst>
              <a:ext uri="{FF2B5EF4-FFF2-40B4-BE49-F238E27FC236}">
                <a16:creationId xmlns:a16="http://schemas.microsoft.com/office/drawing/2014/main" id="{1DFB6561-9177-4B04-AD43-0E42AD6B52B1}"/>
              </a:ext>
            </a:extLst>
          </p:cNvPr>
          <p:cNvSpPr txBox="1"/>
          <p:nvPr/>
        </p:nvSpPr>
        <p:spPr>
          <a:xfrm>
            <a:off x="5436096" y="2101684"/>
            <a:ext cx="4067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Взрослое население 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(6-9 ступени – от 25 до 59 лет)</a:t>
            </a:r>
            <a:endParaRPr lang="ru-RU" sz="1100" dirty="0"/>
          </a:p>
          <a:p>
            <a:endParaRPr lang="ru-RU" dirty="0"/>
          </a:p>
        </p:txBody>
      </p:sp>
      <p:sp>
        <p:nvSpPr>
          <p:cNvPr id="20" name="Параллелограмм 19">
            <a:extLst>
              <a:ext uri="{FF2B5EF4-FFF2-40B4-BE49-F238E27FC236}">
                <a16:creationId xmlns:a16="http://schemas.microsoft.com/office/drawing/2014/main" id="{00523645-F92D-4A61-AAC5-D3F43E194957}"/>
              </a:ext>
            </a:extLst>
          </p:cNvPr>
          <p:cNvSpPr/>
          <p:nvPr/>
        </p:nvSpPr>
        <p:spPr bwMode="auto">
          <a:xfrm flipH="1" flipV="1">
            <a:off x="-89941" y="4595218"/>
            <a:ext cx="3869852" cy="718087"/>
          </a:xfrm>
          <a:custGeom>
            <a:avLst/>
            <a:gdLst>
              <a:gd name="connsiteX0" fmla="*/ 0 w 6468229"/>
              <a:gd name="connsiteY0" fmla="*/ 864096 h 864096"/>
              <a:gd name="connsiteX1" fmla="*/ 216024 w 6468229"/>
              <a:gd name="connsiteY1" fmla="*/ 0 h 864096"/>
              <a:gd name="connsiteX2" fmla="*/ 6468229 w 6468229"/>
              <a:gd name="connsiteY2" fmla="*/ 0 h 864096"/>
              <a:gd name="connsiteX3" fmla="*/ 6252205 w 6468229"/>
              <a:gd name="connsiteY3" fmla="*/ 864096 h 864096"/>
              <a:gd name="connsiteX4" fmla="*/ 0 w 6468229"/>
              <a:gd name="connsiteY4" fmla="*/ 864096 h 864096"/>
              <a:gd name="connsiteX0" fmla="*/ 0 w 6252205"/>
              <a:gd name="connsiteY0" fmla="*/ 864096 h 864096"/>
              <a:gd name="connsiteX1" fmla="*/ 216024 w 6252205"/>
              <a:gd name="connsiteY1" fmla="*/ 0 h 864096"/>
              <a:gd name="connsiteX2" fmla="*/ 6061829 w 6252205"/>
              <a:gd name="connsiteY2" fmla="*/ 0 h 864096"/>
              <a:gd name="connsiteX3" fmla="*/ 6252205 w 6252205"/>
              <a:gd name="connsiteY3" fmla="*/ 864096 h 864096"/>
              <a:gd name="connsiteX4" fmla="*/ 0 w 6252205"/>
              <a:gd name="connsiteY4" fmla="*/ 864096 h 864096"/>
              <a:gd name="connsiteX0" fmla="*/ 0 w 6061829"/>
              <a:gd name="connsiteY0" fmla="*/ 864096 h 864096"/>
              <a:gd name="connsiteX1" fmla="*/ 216024 w 6061829"/>
              <a:gd name="connsiteY1" fmla="*/ 0 h 864096"/>
              <a:gd name="connsiteX2" fmla="*/ 6061829 w 6061829"/>
              <a:gd name="connsiteY2" fmla="*/ 0 h 864096"/>
              <a:gd name="connsiteX3" fmla="*/ 6015139 w 6061829"/>
              <a:gd name="connsiteY3" fmla="*/ 864096 h 864096"/>
              <a:gd name="connsiteX4" fmla="*/ 0 w 6061829"/>
              <a:gd name="connsiteY4" fmla="*/ 864096 h 864096"/>
              <a:gd name="connsiteX0" fmla="*/ 0 w 6015139"/>
              <a:gd name="connsiteY0" fmla="*/ 864096 h 864096"/>
              <a:gd name="connsiteX1" fmla="*/ 216024 w 6015139"/>
              <a:gd name="connsiteY1" fmla="*/ 0 h 864096"/>
              <a:gd name="connsiteX2" fmla="*/ 6011029 w 6015139"/>
              <a:gd name="connsiteY2" fmla="*/ 16933 h 864096"/>
              <a:gd name="connsiteX3" fmla="*/ 6015139 w 6015139"/>
              <a:gd name="connsiteY3" fmla="*/ 864096 h 864096"/>
              <a:gd name="connsiteX4" fmla="*/ 0 w 6015139"/>
              <a:gd name="connsiteY4" fmla="*/ 864096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5139" h="864096">
                <a:moveTo>
                  <a:pt x="0" y="864096"/>
                </a:moveTo>
                <a:lnTo>
                  <a:pt x="216024" y="0"/>
                </a:lnTo>
                <a:lnTo>
                  <a:pt x="6011029" y="16933"/>
                </a:lnTo>
                <a:lnTo>
                  <a:pt x="6015139" y="864096"/>
                </a:lnTo>
                <a:lnTo>
                  <a:pt x="0" y="864096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hlinkClick r:id="" action="ppaction://customshow?id=2&amp;return=true"/>
            <a:extLst>
              <a:ext uri="{FF2B5EF4-FFF2-40B4-BE49-F238E27FC236}">
                <a16:creationId xmlns:a16="http://schemas.microsoft.com/office/drawing/2014/main" id="{4CE53E59-019E-4060-869F-3FC239010C18}"/>
              </a:ext>
            </a:extLst>
          </p:cNvPr>
          <p:cNvSpPr txBox="1"/>
          <p:nvPr/>
        </p:nvSpPr>
        <p:spPr>
          <a:xfrm>
            <a:off x="-89116" y="4595218"/>
            <a:ext cx="3869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Студенты 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(6 ступень - от 18 до 24 лет)</a:t>
            </a:r>
            <a:endParaRPr lang="ru-RU" sz="1200" dirty="0"/>
          </a:p>
          <a:p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44F6F18-0B79-4B33-B61F-A1D555B1CE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85" y="287534"/>
            <a:ext cx="1619672" cy="1079188"/>
          </a:xfrm>
          <a:prstGeom prst="rect">
            <a:avLst/>
          </a:prstGeom>
        </p:spPr>
      </p:pic>
      <p:sp>
        <p:nvSpPr>
          <p:cNvPr id="22" name="Параллелограмм 9">
            <a:extLst>
              <a:ext uri="{FF2B5EF4-FFF2-40B4-BE49-F238E27FC236}">
                <a16:creationId xmlns:a16="http://schemas.microsoft.com/office/drawing/2014/main" id="{9D9A85F7-37C0-4D2B-BAE2-5CB627C9F0AA}"/>
              </a:ext>
            </a:extLst>
          </p:cNvPr>
          <p:cNvSpPr/>
          <p:nvPr/>
        </p:nvSpPr>
        <p:spPr bwMode="auto">
          <a:xfrm rot="10800000" flipV="1">
            <a:off x="5652118" y="4437112"/>
            <a:ext cx="3554706" cy="718086"/>
          </a:xfrm>
          <a:custGeom>
            <a:avLst/>
            <a:gdLst>
              <a:gd name="connsiteX0" fmla="*/ 0 w 3816424"/>
              <a:gd name="connsiteY0" fmla="*/ 720080 h 720080"/>
              <a:gd name="connsiteX1" fmla="*/ 180020 w 3816424"/>
              <a:gd name="connsiteY1" fmla="*/ 0 h 720080"/>
              <a:gd name="connsiteX2" fmla="*/ 3816424 w 3816424"/>
              <a:gd name="connsiteY2" fmla="*/ 0 h 720080"/>
              <a:gd name="connsiteX3" fmla="*/ 3636404 w 3816424"/>
              <a:gd name="connsiteY3" fmla="*/ 720080 h 720080"/>
              <a:gd name="connsiteX4" fmla="*/ 0 w 3816424"/>
              <a:gd name="connsiteY4" fmla="*/ 720080 h 720080"/>
              <a:gd name="connsiteX0" fmla="*/ 226380 w 3636404"/>
              <a:gd name="connsiteY0" fmla="*/ 787813 h 787813"/>
              <a:gd name="connsiteX1" fmla="*/ 0 w 3636404"/>
              <a:gd name="connsiteY1" fmla="*/ 0 h 787813"/>
              <a:gd name="connsiteX2" fmla="*/ 3636404 w 3636404"/>
              <a:gd name="connsiteY2" fmla="*/ 0 h 787813"/>
              <a:gd name="connsiteX3" fmla="*/ 3456384 w 3636404"/>
              <a:gd name="connsiteY3" fmla="*/ 720080 h 787813"/>
              <a:gd name="connsiteX4" fmla="*/ 226380 w 3636404"/>
              <a:gd name="connsiteY4" fmla="*/ 787813 h 787813"/>
              <a:gd name="connsiteX0" fmla="*/ 0 w 3410024"/>
              <a:gd name="connsiteY0" fmla="*/ 787813 h 787813"/>
              <a:gd name="connsiteX1" fmla="*/ 10687 w 3410024"/>
              <a:gd name="connsiteY1" fmla="*/ 0 h 787813"/>
              <a:gd name="connsiteX2" fmla="*/ 3410024 w 3410024"/>
              <a:gd name="connsiteY2" fmla="*/ 0 h 787813"/>
              <a:gd name="connsiteX3" fmla="*/ 3230004 w 3410024"/>
              <a:gd name="connsiteY3" fmla="*/ 720080 h 787813"/>
              <a:gd name="connsiteX4" fmla="*/ 0 w 3410024"/>
              <a:gd name="connsiteY4" fmla="*/ 787813 h 787813"/>
              <a:gd name="connsiteX0" fmla="*/ 0 w 3410024"/>
              <a:gd name="connsiteY0" fmla="*/ 686213 h 720080"/>
              <a:gd name="connsiteX1" fmla="*/ 10687 w 3410024"/>
              <a:gd name="connsiteY1" fmla="*/ 0 h 720080"/>
              <a:gd name="connsiteX2" fmla="*/ 3410024 w 3410024"/>
              <a:gd name="connsiteY2" fmla="*/ 0 h 720080"/>
              <a:gd name="connsiteX3" fmla="*/ 3230004 w 3410024"/>
              <a:gd name="connsiteY3" fmla="*/ 720080 h 720080"/>
              <a:gd name="connsiteX4" fmla="*/ 0 w 3410024"/>
              <a:gd name="connsiteY4" fmla="*/ 686213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0024" h="720080">
                <a:moveTo>
                  <a:pt x="0" y="686213"/>
                </a:moveTo>
                <a:lnTo>
                  <a:pt x="10687" y="0"/>
                </a:lnTo>
                <a:lnTo>
                  <a:pt x="3410024" y="0"/>
                </a:lnTo>
                <a:lnTo>
                  <a:pt x="3230004" y="720080"/>
                </a:lnTo>
                <a:lnTo>
                  <a:pt x="0" y="686213"/>
                </a:lnTo>
                <a:close/>
              </a:path>
            </a:pathLst>
          </a:custGeom>
          <a:solidFill>
            <a:srgbClr val="00206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 sz="800" dirty="0"/>
          </a:p>
        </p:txBody>
      </p:sp>
      <p:sp>
        <p:nvSpPr>
          <p:cNvPr id="2" name="TextBox 1">
            <a:hlinkClick r:id="" action="ppaction://customshow?id=4&amp;return=true"/>
          </p:cNvPr>
          <p:cNvSpPr txBox="1"/>
          <p:nvPr/>
        </p:nvSpPr>
        <p:spPr>
          <a:xfrm>
            <a:off x="5663681" y="4456718"/>
            <a:ext cx="36688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Arial Nova" panose="020B0504020202020204" pitchFamily="34" charset="0"/>
              </a:rPr>
              <a:t>Пенсионеры </a:t>
            </a:r>
          </a:p>
          <a:p>
            <a:pPr algn="ctr"/>
            <a:r>
              <a:rPr lang="ru-RU" sz="1600" b="1" dirty="0">
                <a:solidFill>
                  <a:srgbClr val="FFFFFF"/>
                </a:solidFill>
                <a:latin typeface="Arial Nova" panose="020B0504020202020204" pitchFamily="34" charset="0"/>
              </a:rPr>
              <a:t>(9- 11 ступени- от 60 лет и старше)</a:t>
            </a:r>
            <a:endParaRPr lang="ru-RU" sz="700" dirty="0"/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84015023"/>
              </p:ext>
            </p:extLst>
          </p:nvPr>
        </p:nvGraphicFramePr>
        <p:xfrm>
          <a:off x="2870317" y="2193149"/>
          <a:ext cx="3532565" cy="2771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23404" y="2997248"/>
            <a:ext cx="2028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Arial Nova" panose="020B0504020202020204" pitchFamily="34" charset="0"/>
              </a:rPr>
              <a:t>11 возрастных ступеней </a:t>
            </a:r>
            <a:endParaRPr lang="ru-RU" sz="2000" b="1" dirty="0" smtClean="0">
              <a:solidFill>
                <a:srgbClr val="000099"/>
              </a:solidFill>
              <a:latin typeface="Arial Nova" panose="020B0504020202020204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Arial Nova" panose="020B0504020202020204" pitchFamily="34" charset="0"/>
              </a:rPr>
              <a:t>(</a:t>
            </a:r>
            <a:r>
              <a:rPr lang="ru-RU" sz="1600" b="1" dirty="0">
                <a:solidFill>
                  <a:srgbClr val="000099"/>
                </a:solidFill>
                <a:latin typeface="Arial Nova" panose="020B0504020202020204" pitchFamily="34" charset="0"/>
              </a:rPr>
              <a:t>от 6 до 70 лет и </a:t>
            </a:r>
            <a:r>
              <a:rPr lang="ru-RU" sz="1600" b="1" dirty="0" smtClean="0">
                <a:solidFill>
                  <a:srgbClr val="000099"/>
                </a:solidFill>
                <a:latin typeface="Arial Nova" panose="020B0504020202020204" pitchFamily="34" charset="0"/>
              </a:rPr>
              <a:t>старше</a:t>
            </a:r>
            <a:r>
              <a:rPr lang="ru-RU" sz="1600" b="1" dirty="0" smtClean="0">
                <a:solidFill>
                  <a:srgbClr val="000099"/>
                </a:solidFill>
              </a:rPr>
              <a:t>)</a:t>
            </a:r>
            <a:endParaRPr lang="ru-RU" sz="1600" b="1" dirty="0">
              <a:solidFill>
                <a:srgbClr val="000099"/>
              </a:solidFill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4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" dirty="0" smtClean="0"/>
              <a:t>5 шагов до знака</a:t>
            </a:r>
            <a:endParaRPr lang="ru-RU" sz="400" dirty="0"/>
          </a:p>
        </p:txBody>
      </p:sp>
      <p:pic>
        <p:nvPicPr>
          <p:cNvPr id="5" name="Объект 5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4936"/>
            <a:ext cx="9144000" cy="686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410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E107A93-5767-476A-A82A-BCFCE141BC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971"/>
                    </a14:imgEffect>
                    <a14:imgEffect>
                      <a14:saturation sat="161000"/>
                    </a14:imgEffect>
                    <a14:imgEffect>
                      <a14:brightnessContrast bright="-18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15" r="9422"/>
          <a:stretch/>
        </p:blipFill>
        <p:spPr>
          <a:xfrm>
            <a:off x="201561" y="2256556"/>
            <a:ext cx="2972465" cy="296629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CF187B4-7BC5-4D2E-A7BD-A98971CCD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0" y="4982384"/>
            <a:ext cx="9144000" cy="7943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3DADABD-D76C-44FE-90A8-DDEA3025A4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55" b="89941" l="9961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51"/>
          <a:stretch/>
        </p:blipFill>
        <p:spPr>
          <a:xfrm>
            <a:off x="2789121" y="-459432"/>
            <a:ext cx="6257323" cy="6696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5064613-2371-45A8-8E4C-DFBBA2770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61" y="1468102"/>
            <a:ext cx="2796912" cy="1864608"/>
          </a:xfrm>
          <a:prstGeom prst="rect">
            <a:avLst/>
          </a:prstGeom>
        </p:spPr>
      </p:pic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3FD9257F-D3AF-4077-89F4-2BC282729A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933875"/>
              </p:ext>
            </p:extLst>
          </p:nvPr>
        </p:nvGraphicFramePr>
        <p:xfrm>
          <a:off x="2339752" y="2245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0B6150BF-2CF9-4F93-B442-5E18121273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43" y="5116576"/>
            <a:ext cx="2857500" cy="1600200"/>
          </a:xfrm>
          <a:prstGeom prst="rect">
            <a:avLst/>
          </a:prstGeom>
        </p:spPr>
      </p:pic>
      <p:pic>
        <p:nvPicPr>
          <p:cNvPr id="2050" name="Picture 2" descr="\\Отдел_гто\общая папка\14 ФЕСТИВАЛИ\15 ГТО в моей семье\ФИНАЛ\ГТО в моей семье 26.05.2018 Гатчина\DSC_0278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766" y="4509120"/>
            <a:ext cx="4860032" cy="220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" dirty="0" smtClean="0"/>
              <a:t>Как получить знак отличия ВФСК ГТО</a:t>
            </a:r>
            <a:endParaRPr lang="ru-RU" sz="1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9BA0F46-6B37-4C3E-BAF5-6667B91B0BB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61" y="224556"/>
            <a:ext cx="1619672" cy="107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6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ww.minsportamur.ru/01_olimpic/images/talismang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8602"/>
            <a:ext cx="7439819" cy="360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D15EC5-FBA3-4DE0-BC09-810E5A5BB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078"/>
            <a:ext cx="9144000" cy="7943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77618-E56D-4C20-81B7-65F95302622B}"/>
              </a:ext>
            </a:extLst>
          </p:cNvPr>
          <p:cNvSpPr txBox="1"/>
          <p:nvPr/>
        </p:nvSpPr>
        <p:spPr>
          <a:xfrm>
            <a:off x="3347864" y="1310346"/>
            <a:ext cx="57961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  <a:t>Региональный оператор ВФСК </a:t>
            </a: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ГТО</a:t>
            </a:r>
            <a: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  <a:t/>
            </a:r>
            <a:b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</a:b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ГАУ ЛО ЦСП </a:t>
            </a:r>
          </a:p>
          <a:p>
            <a:pPr algn="ctr"/>
            <a:r>
              <a:rPr lang="en-US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E-mail</a:t>
            </a: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: </a:t>
            </a:r>
            <a:r>
              <a:rPr lang="en-US" sz="2400" b="1" dirty="0" err="1" smtClean="0">
                <a:solidFill>
                  <a:srgbClr val="FFFFFF"/>
                </a:solidFill>
                <a:latin typeface="Arial Nova" panose="020B0504020202020204" pitchFamily="34" charset="0"/>
              </a:rPr>
              <a:t>gto</a:t>
            </a: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_47</a:t>
            </a:r>
            <a:r>
              <a:rPr lang="fr-CA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reg</a:t>
            </a:r>
            <a:r>
              <a:rPr lang="en-US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@mail.ru</a:t>
            </a:r>
            <a:endParaRPr lang="ru-RU" sz="2400" b="1" dirty="0" smtClean="0">
              <a:solidFill>
                <a:srgbClr val="FFFFFF"/>
              </a:solidFill>
              <a:latin typeface="Arial Nova" panose="020B05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Телефон: 8-812-660-11-51</a:t>
            </a:r>
            <a:endParaRPr lang="ru-RU" sz="2400" b="1" dirty="0">
              <a:solidFill>
                <a:srgbClr val="FFFFFF"/>
              </a:solidFill>
              <a:latin typeface="Arial Nova" panose="020B05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г</a:t>
            </a:r>
            <a: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  <a:t>. </a:t>
            </a: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Санкт-Петербург , </a:t>
            </a:r>
            <a: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  <a:t>ул. </a:t>
            </a:r>
            <a:r>
              <a:rPr lang="ru-RU" sz="2400" b="1" dirty="0" err="1" smtClean="0">
                <a:solidFill>
                  <a:srgbClr val="FFFFFF"/>
                </a:solidFill>
                <a:latin typeface="Arial Nova" panose="020B0504020202020204" pitchFamily="34" charset="0"/>
              </a:rPr>
              <a:t>Замшина</a:t>
            </a:r>
            <a:r>
              <a:rPr lang="ru-RU" sz="2400" b="1" dirty="0" smtClean="0">
                <a:solidFill>
                  <a:srgbClr val="FFFFFF"/>
                </a:solidFill>
                <a:latin typeface="Arial Nova" panose="020B0504020202020204" pitchFamily="34" charset="0"/>
              </a:rPr>
              <a:t> д.6</a:t>
            </a:r>
            <a:r>
              <a:rPr lang="ru-RU" sz="2400" b="1" dirty="0">
                <a:solidFill>
                  <a:srgbClr val="FFFFFF"/>
                </a:solidFill>
                <a:latin typeface="Arial Nova" panose="020B0504020202020204" pitchFamily="34" charset="0"/>
              </a:rPr>
              <a:t>.</a:t>
            </a:r>
          </a:p>
          <a:p>
            <a:endParaRPr lang="ru-RU" sz="2400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776CCB-7B36-4F72-A587-C549926A49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61" y="116632"/>
            <a:ext cx="1619672" cy="10791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33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cal_sports_TP01090286">
  <a:themeElements>
    <a:clrScheme name="Office Theme 8">
      <a:dk1>
        <a:srgbClr val="000000"/>
      </a:dk1>
      <a:lt1>
        <a:srgbClr val="CC9900"/>
      </a:lt1>
      <a:dk2>
        <a:srgbClr val="FBBC09"/>
      </a:dk2>
      <a:lt2>
        <a:srgbClr val="666633"/>
      </a:lt2>
      <a:accent1>
        <a:srgbClr val="339933"/>
      </a:accent1>
      <a:accent2>
        <a:srgbClr val="800000"/>
      </a:accent2>
      <a:accent3>
        <a:srgbClr val="E2CAAA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Office Theme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CC9900"/>
        </a:lt1>
        <a:dk2>
          <a:srgbClr val="FBBC09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E2CAAA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9D0DD9F-AC3E-4122-879A-53F4B254AE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спортивных соревнований</Template>
  <TotalTime>2402</TotalTime>
  <Words>187</Words>
  <Application>Microsoft Office PowerPoint</Application>
  <PresentationFormat>Экран (4:3)</PresentationFormat>
  <Paragraphs>46</Paragraphs>
  <Slides>7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  <vt:variant>
        <vt:lpstr>Произвольные показы</vt:lpstr>
      </vt:variant>
      <vt:variant>
        <vt:i4>5</vt:i4>
      </vt:variant>
    </vt:vector>
  </HeadingPairs>
  <TitlesOfParts>
    <vt:vector size="21" baseType="lpstr">
      <vt:lpstr>Arial</vt:lpstr>
      <vt:lpstr>Arial Nova</vt:lpstr>
      <vt:lpstr>Arimo</vt:lpstr>
      <vt:lpstr>Bookman Old Style</vt:lpstr>
      <vt:lpstr>Calibri</vt:lpstr>
      <vt:lpstr>Courier New</vt:lpstr>
      <vt:lpstr>Impact</vt:lpstr>
      <vt:lpstr>Times New Roman</vt:lpstr>
      <vt:lpstr>radical_sports_TP01090286</vt:lpstr>
      <vt:lpstr>Презентация PowerPoint</vt:lpstr>
      <vt:lpstr>Комплекс ГТО. Что это? </vt:lpstr>
      <vt:lpstr>Испытания </vt:lpstr>
      <vt:lpstr>Презентация PowerPoint</vt:lpstr>
      <vt:lpstr>5 шагов до знака</vt:lpstr>
      <vt:lpstr>Как получить знак отличия ВФСК ГТО</vt:lpstr>
      <vt:lpstr>Презентация PowerPoint</vt:lpstr>
      <vt:lpstr>Дошкольники</vt:lpstr>
      <vt:lpstr>Школьники</vt:lpstr>
      <vt:lpstr>Студенты</vt:lpstr>
      <vt:lpstr>Взрослое</vt:lpstr>
      <vt:lpstr>Пенсионеры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Barea</cp:lastModifiedBy>
  <cp:revision>109</cp:revision>
  <cp:lastPrinted>1601-01-01T00:00:00Z</cp:lastPrinted>
  <dcterms:created xsi:type="dcterms:W3CDTF">2017-09-22T20:22:40Z</dcterms:created>
  <dcterms:modified xsi:type="dcterms:W3CDTF">2022-09-19T18:14:49Z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TC010902861049</vt:lpwstr>
  </property>
</Properties>
</file>