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7" r:id="rId9"/>
    <p:sldId id="263" r:id="rId10"/>
    <p:sldId id="266" r:id="rId11"/>
    <p:sldId id="264" r:id="rId12"/>
    <p:sldId id="268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-273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6A27A1-FF75-4F92-A179-0298807ECEFF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C63279-0A24-4A28-A006-221CF050E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5624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ПОСВЯЩЕНИЕ В «пятиклассники</a:t>
            </a:r>
            <a:r>
              <a:rPr lang="ru-RU" dirty="0" smtClean="0"/>
              <a:t>»- игра-конкурс «ДОБРЯЧКИ».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Октябрь 2021 </a:t>
            </a:r>
            <a:r>
              <a:rPr lang="ru-RU" dirty="0" smtClean="0"/>
              <a:t>года  5 класс – история родного края.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981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 ВОПРОС -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Этот ДОБРЯЧОК любит книги.</a:t>
            </a:r>
          </a:p>
          <a:p>
            <a:r>
              <a:rPr lang="ru-RU" dirty="0" smtClean="0"/>
              <a:t>Он очень добрый, потому что читает много сказок!</a:t>
            </a:r>
          </a:p>
          <a:p>
            <a:r>
              <a:rPr lang="ru-RU" dirty="0" smtClean="0"/>
              <a:t>КАК его </a:t>
            </a:r>
            <a:r>
              <a:rPr lang="ru-RU" dirty="0"/>
              <a:t>з</a:t>
            </a:r>
            <a:r>
              <a:rPr lang="ru-RU" dirty="0" smtClean="0"/>
              <a:t>овут?</a:t>
            </a:r>
          </a:p>
          <a:p>
            <a:r>
              <a:rPr lang="ru-RU" dirty="0" smtClean="0"/>
              <a:t>Где он находится 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935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5 .ОТВЕТ – ДОБРЯЧОК –КНИГОЧЕЙ!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i.mycdn.me/i?r=AyH4iRPQ2q0otWIFepML2LxRZgTdFaDkyCKaGjYc2vrFxQ&amp;fn=w_6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792088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12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 ВОПРОС 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ЭТОТ любит строить?</a:t>
            </a:r>
          </a:p>
          <a:p>
            <a:r>
              <a:rPr lang="ru-RU" dirty="0" smtClean="0"/>
              <a:t>Где он живет и что у него в руках?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1513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s://i.mycdn.me/i?r=AyH4iRPQ2q0otWIFepML2LxRqKvaispmv7VtFc9rqujG1g&amp;fn=w_6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842493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75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prstClr val="black"/>
                </a:solidFill>
              </a:rPr>
              <a:t>ИГРА-КОНКУРС «ЗАМЕЧАТЕЛЬНЫЕ </a:t>
            </a:r>
            <a:r>
              <a:rPr lang="ru-RU" sz="2800" dirty="0" smtClean="0">
                <a:solidFill>
                  <a:prstClr val="black"/>
                </a:solidFill>
              </a:rPr>
              <a:t>ДОБРЯЧКИ»</a:t>
            </a:r>
            <a:br>
              <a:rPr lang="ru-RU" sz="2800" dirty="0" smtClean="0">
                <a:solidFill>
                  <a:prstClr val="black"/>
                </a:solidFill>
              </a:rPr>
            </a:br>
            <a:r>
              <a:rPr lang="ru-RU" sz="2800" dirty="0" smtClean="0">
                <a:solidFill>
                  <a:prstClr val="black"/>
                </a:solidFill>
              </a:rPr>
              <a:t>вопрос 1 -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ЭТОТ ДОБРЯЧОК ЖИВЕТ ЗАДОБРЯНКОЙ .</a:t>
            </a:r>
          </a:p>
          <a:p>
            <a:r>
              <a:rPr lang="ru-RU" dirty="0" smtClean="0"/>
              <a:t>НАХОДИТСЯ РЯДОМ СО ШКОЛОЙ 1.</a:t>
            </a:r>
          </a:p>
          <a:p>
            <a:r>
              <a:rPr lang="ru-RU" dirty="0" smtClean="0"/>
              <a:t>СИМВОЛ и  ПОКРОВИТЕЛЬ ШКОЛЫ.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9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1.ОТВЕТ – «ДОБРЯЧОК –КАДЕТ».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dobryanka.net/wp-content/uploads/2020/06/766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7803549" cy="4932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135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2 -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ЭТОТ ДОБРЯКИ – ЛЮБИТЕЛИ МУЗЫКИ.</a:t>
            </a:r>
          </a:p>
          <a:p>
            <a:r>
              <a:rPr lang="ru-RU" dirty="0" smtClean="0"/>
              <a:t>ЖИВУТ ВОЗЛЕ «ОРФЕЯ».</a:t>
            </a:r>
          </a:p>
          <a:p>
            <a:r>
              <a:rPr lang="ru-RU" dirty="0" smtClean="0"/>
              <a:t>С НИМИ ВЕСЕЛО ПОЕМ И ТАНЦУЕМ.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650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2.ОТВЕТ – «ДОБРЯКИ-МУЗЫКАНТЫ»</a:t>
            </a:r>
            <a:endParaRPr lang="ru-RU" dirty="0"/>
          </a:p>
        </p:txBody>
      </p:sp>
      <p:pic>
        <p:nvPicPr>
          <p:cNvPr id="2050" name="Picture 2" descr="https://i.mycdn.me/i?r=AyH4iRPQ2q0otWIFepML2LxRqFwE4km4bs2BxCTd8e-Pkg&amp;fn=w_61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196752"/>
            <a:ext cx="8360828" cy="4780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34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ru-RU" dirty="0" smtClean="0"/>
              <a:t>вопрос 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Это очень  добрые добрячки.</a:t>
            </a:r>
          </a:p>
          <a:p>
            <a:r>
              <a:rPr lang="ru-RU" dirty="0" smtClean="0"/>
              <a:t>Их любят все дети.</a:t>
            </a:r>
          </a:p>
          <a:p>
            <a:r>
              <a:rPr lang="ru-RU" dirty="0" smtClean="0"/>
              <a:t>Они угощают пирожками и чаем.</a:t>
            </a:r>
          </a:p>
          <a:p>
            <a:r>
              <a:rPr lang="ru-RU" dirty="0" smtClean="0"/>
              <a:t>Любят животных.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082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 ОТВЕТ- ПОЖИЛАЯ ПАРА-БАБУШКА и ДЕДУШКА с собакой.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i.mycdn.me/i?r=AyH4iRPQ2q0otWIFepML2LxRZVr-qVVTNrswa-r-FN901Q&amp;fn=w_6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992888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29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ВОПРОС 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ЭТОТ ДОБРЯЧОК любит рыбку.</a:t>
            </a:r>
          </a:p>
          <a:p>
            <a:r>
              <a:rPr lang="ru-RU" dirty="0" smtClean="0"/>
              <a:t>Находится на берегу пруда.</a:t>
            </a:r>
          </a:p>
          <a:p>
            <a:r>
              <a:rPr lang="ru-RU" dirty="0" smtClean="0"/>
              <a:t>Никогда не мерзнет, может даже зимой выловить золотую рыбку!</a:t>
            </a:r>
          </a:p>
          <a:p>
            <a:r>
              <a:rPr lang="ru-RU" dirty="0" smtClean="0"/>
              <a:t>Какая рыбка у него самая любимая?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446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4 -ОТВЕТ – ДОБРЯЧОК –РЫБАЧОК!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i.mycdn.me/i?r=AyH4iRPQ2q0otWIFepML2LxRvBYJ5LsyLnsQcyOOyLz48Q&amp;fn=w_6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124744"/>
            <a:ext cx="8280920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03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32</TotalTime>
  <Words>194</Words>
  <Application>Microsoft Office PowerPoint</Application>
  <PresentationFormat>Экран (4:3)</PresentationFormat>
  <Paragraphs>35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Начальная</vt:lpstr>
      <vt:lpstr>ПОСВЯЩЕНИЕ В «пятиклассники»- игра-конкурс «ДОБРЯЧКИ».</vt:lpstr>
      <vt:lpstr>ИГРА-КОНКУРС «ЗАМЕЧАТЕЛЬНЫЕ ДОБРЯЧКИ» вопрос 1 -</vt:lpstr>
      <vt:lpstr>1.ОТВЕТ – «ДОБРЯЧОК –КАДЕТ».</vt:lpstr>
      <vt:lpstr>ВОПРОС 2 -</vt:lpstr>
      <vt:lpstr>2.ОТВЕТ – «ДОБРЯКИ-МУЗЫКАНТЫ»</vt:lpstr>
      <vt:lpstr>3 вопрос -</vt:lpstr>
      <vt:lpstr>3 ОТВЕТ- ПОЖИЛАЯ ПАРА-БАБУШКА и ДЕДУШКА с собакой.</vt:lpstr>
      <vt:lpstr>4 ВОПРОС -</vt:lpstr>
      <vt:lpstr>4 -ОТВЕТ – ДОБРЯЧОК –РЫБАЧОК!</vt:lpstr>
      <vt:lpstr>5 ВОПРОС - </vt:lpstr>
      <vt:lpstr>5 .ОТВЕТ – ДОБРЯЧОК –КНИГОЧЕЙ!</vt:lpstr>
      <vt:lpstr>6 ВОПРОС -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ПОСВЯЩЕНИЕ В «пятиклассники»</dc:title>
  <dc:creator>teacher</dc:creator>
  <cp:lastModifiedBy>RePack by Diakov</cp:lastModifiedBy>
  <cp:revision>6</cp:revision>
  <dcterms:created xsi:type="dcterms:W3CDTF">2021-10-19T06:57:40Z</dcterms:created>
  <dcterms:modified xsi:type="dcterms:W3CDTF">2021-10-26T09:38:33Z</dcterms:modified>
</cp:coreProperties>
</file>