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6" r:id="rId3"/>
    <p:sldId id="257" r:id="rId4"/>
    <p:sldId id="267" r:id="rId5"/>
    <p:sldId id="268" r:id="rId6"/>
    <p:sldId id="260" r:id="rId7"/>
    <p:sldId id="270" r:id="rId8"/>
    <p:sldId id="269" r:id="rId9"/>
    <p:sldId id="271" r:id="rId10"/>
    <p:sldId id="272" r:id="rId11"/>
    <p:sldId id="273" r:id="rId12"/>
    <p:sldId id="274" r:id="rId13"/>
    <p:sldId id="276" r:id="rId14"/>
    <p:sldId id="277" r:id="rId15"/>
    <p:sldId id="275" r:id="rId16"/>
    <p:sldId id="263" r:id="rId17"/>
    <p:sldId id="264" r:id="rId18"/>
    <p:sldId id="278" r:id="rId19"/>
    <p:sldId id="279" r:id="rId20"/>
    <p:sldId id="26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ACA577D-0E4F-4EF4-9B0C-D780C6139F76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48C5007-33AE-414D-AE9D-C001FEC3D4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8062912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Олимпийские игры. Современное олимпийское движение. </a:t>
            </a:r>
            <a:endParaRPr lang="ru-RU" dirty="0"/>
          </a:p>
        </p:txBody>
      </p:sp>
      <p:pic>
        <p:nvPicPr>
          <p:cNvPr id="1026" name="Picture 2" descr="C:\Users\Сергей\Downloads\83c907dbd43d2e863ea8b1b2d7f17c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284984"/>
            <a:ext cx="4499992" cy="302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58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3" y="217760"/>
            <a:ext cx="8853651" cy="664024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804" y="2780928"/>
            <a:ext cx="712879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59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0"/>
            <a:ext cx="8712968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54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67494"/>
            <a:ext cx="8568951" cy="640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88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396" y="267495"/>
            <a:ext cx="8571208" cy="647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26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34633"/>
            <a:ext cx="8784976" cy="658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5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11" y="116633"/>
            <a:ext cx="8880985" cy="666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7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4989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/>
                <a:latin typeface="Calibri"/>
                <a:ea typeface="Calibri"/>
                <a:cs typeface="Times New Roman"/>
              </a:rPr>
              <a:t>Развитие</a:t>
            </a:r>
            <a:br>
              <a:rPr lang="ru-RU" sz="3600" dirty="0" smtClean="0">
                <a:effectLst/>
                <a:latin typeface="Calibri"/>
                <a:ea typeface="Calibri"/>
                <a:cs typeface="Times New Roman"/>
              </a:rPr>
            </a:br>
            <a:r>
              <a:rPr lang="ru-RU" sz="3600" dirty="0" smtClean="0">
                <a:effectLst/>
                <a:latin typeface="Calibri"/>
                <a:ea typeface="Calibri"/>
                <a:cs typeface="Times New Roman"/>
              </a:rPr>
              <a:t> олимпийского движения 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>в </a:t>
            </a:r>
            <a:r>
              <a:rPr lang="ru-RU" sz="3600" dirty="0" smtClean="0">
                <a:effectLst/>
                <a:latin typeface="Calibri"/>
                <a:ea typeface="Calibri"/>
                <a:cs typeface="Times New Roman"/>
              </a:rPr>
              <a:t>России.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3096" y="1484784"/>
            <a:ext cx="5050904" cy="6010688"/>
          </a:xfrm>
        </p:spPr>
        <p:txBody>
          <a:bodyPr>
            <a:normAutofit fontScale="55000" lnSpcReduction="20000"/>
          </a:bodyPr>
          <a:lstStyle/>
          <a:p>
            <a:pPr indent="0" algn="ctr">
              <a:buNone/>
            </a:pPr>
            <a:r>
              <a:rPr lang="ru-RU" sz="3200" dirty="0">
                <a:latin typeface="Calibri"/>
                <a:ea typeface="Calibri"/>
                <a:cs typeface="Times New Roman"/>
              </a:rPr>
              <a:t>Развитие олимпийского движения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                 в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нашей стране характеризуется определенной исторической </a:t>
            </a:r>
            <a:r>
              <a:rPr lang="ru-RU" sz="3200" dirty="0" err="1">
                <a:latin typeface="Calibri"/>
                <a:ea typeface="Calibri"/>
                <a:cs typeface="Times New Roman"/>
              </a:rPr>
              <a:t>этапностью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. </a:t>
            </a:r>
            <a:endParaRPr lang="ru-RU" sz="3200" dirty="0" smtClean="0">
              <a:latin typeface="Calibri"/>
              <a:ea typeface="Calibri"/>
              <a:cs typeface="Times New Roman"/>
            </a:endParaRPr>
          </a:p>
          <a:p>
            <a:pPr indent="0" algn="ctr">
              <a:buNone/>
            </a:pPr>
            <a:endParaRPr lang="ru-RU" sz="3200" dirty="0" smtClean="0">
              <a:latin typeface="Calibri"/>
              <a:ea typeface="Calibri"/>
              <a:cs typeface="Times New Roman"/>
            </a:endParaRPr>
          </a:p>
          <a:p>
            <a:pPr indent="0" algn="ctr">
              <a:buNone/>
            </a:pPr>
            <a:r>
              <a:rPr lang="ru-RU" sz="3200" dirty="0" smtClean="0">
                <a:latin typeface="Calibri"/>
                <a:ea typeface="Calibri"/>
                <a:cs typeface="Times New Roman"/>
              </a:rPr>
              <a:t>В 1894 году Россия была одной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из первых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кто поддержала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идею возрождения Олимпийских игр,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тогда же 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генерал А. Д. </a:t>
            </a:r>
            <a:r>
              <a:rPr lang="ru-RU" sz="3200" dirty="0" err="1" smtClean="0">
                <a:latin typeface="Calibri"/>
                <a:ea typeface="Calibri"/>
                <a:cs typeface="Times New Roman"/>
              </a:rPr>
              <a:t>Бутовский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был избран членом Международного олимпийского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комитета, но официально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сборная команда России впервые приняла участие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в Олимпийских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играх только   после создания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Российского олимпийского комитета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(РОК) в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1911 году. Это были 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V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Олимпийские игры, которые проводились в 1912 году, в Стокгольме.</a:t>
            </a:r>
          </a:p>
          <a:p>
            <a:pPr indent="0" algn="ctr">
              <a:buNone/>
            </a:pPr>
            <a:endParaRPr lang="ru-RU" sz="3200" dirty="0" smtClean="0">
              <a:latin typeface="Calibri"/>
              <a:ea typeface="Calibri"/>
              <a:cs typeface="Times New Roman"/>
            </a:endParaRPr>
          </a:p>
          <a:p>
            <a:pPr indent="0" algn="ctr">
              <a:buNone/>
            </a:pPr>
            <a:r>
              <a:rPr lang="ru-RU" sz="3200" dirty="0" smtClean="0">
                <a:latin typeface="Calibri"/>
                <a:ea typeface="Calibri"/>
                <a:cs typeface="Times New Roman"/>
              </a:rPr>
              <a:t> Спортсмены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России, выступавшие на IV Олимпийских играх 1908 г. в Лондоне (в том числе первый российский чемпион Николай Панин-</a:t>
            </a:r>
            <a:r>
              <a:rPr lang="ru-RU" sz="3200" dirty="0" err="1">
                <a:latin typeface="Calibri"/>
                <a:ea typeface="Calibri"/>
                <a:cs typeface="Times New Roman"/>
              </a:rPr>
              <a:t>Коломенкин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), участвовали в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соревнованиях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как частные лица.</a:t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7170" name="Picture 2" descr="C:\Users\Сергей\Downloads\50141b8e-1d4a-0bdf-1d4a-0bd003c44bd9.photo.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4864"/>
            <a:ext cx="434298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04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229600" cy="4572000"/>
          </a:xfrm>
        </p:spPr>
        <p:txBody>
          <a:bodyPr>
            <a:normAutofit/>
          </a:bodyPr>
          <a:lstStyle/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latin typeface="Calibri"/>
                <a:ea typeface="Calibri"/>
                <a:cs typeface="Times New Roman"/>
              </a:rPr>
              <a:t>В связи с началом Первой мировой войны VI Олимпийские игры в 1916 году 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>были отменены, 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а к участию в VII Олимпийских играх 1920 г. спортсмены нового государства — СССР — не были допущены. Отстранение советского государства от международного олимпийского движения продолжалось более 30 лет, и только в 1952 г. на XV Олимпийских играх в Хельсинки, после создания в 1951 году Олимпийского комитета СССР, команда страны была официально допущена до олимпийских соревнований. </a:t>
            </a:r>
          </a:p>
          <a:p>
            <a:endParaRPr lang="ru-RU" dirty="0"/>
          </a:p>
        </p:txBody>
      </p:sp>
      <p:pic>
        <p:nvPicPr>
          <p:cNvPr id="8194" name="Picture 2" descr="C:\Users\Сергей\Downloads\869684-14671927-640-3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80928"/>
            <a:ext cx="601938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57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Виды Олимпийских игр 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/>
              <a:t>Ле́тние</a:t>
            </a:r>
            <a:r>
              <a:rPr lang="ru-RU" dirty="0"/>
              <a:t> </a:t>
            </a:r>
            <a:r>
              <a:rPr lang="ru-RU" dirty="0" err="1"/>
              <a:t>Олимпи́йские</a:t>
            </a:r>
            <a:r>
              <a:rPr lang="ru-RU" dirty="0"/>
              <a:t> </a:t>
            </a:r>
            <a:r>
              <a:rPr lang="ru-RU" dirty="0" err="1"/>
              <a:t>и́гры</a:t>
            </a:r>
            <a:r>
              <a:rPr lang="ru-RU" dirty="0"/>
              <a:t> — крупнейшие международные соревнования по летним и всесезонным видам спорта, </a:t>
            </a:r>
            <a:r>
              <a:rPr lang="ru-RU" dirty="0" err="1"/>
              <a:t>проводящиеся</a:t>
            </a:r>
            <a:r>
              <a:rPr lang="ru-RU" dirty="0"/>
              <a:t> один раз в 4 года под руководством Международного олимпийского комитета. Игры начали проводить с 1896 года.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/>
              <a:t>Зи́мние</a:t>
            </a:r>
            <a:r>
              <a:rPr lang="ru-RU" dirty="0"/>
              <a:t> </a:t>
            </a:r>
            <a:r>
              <a:rPr lang="ru-RU" dirty="0" err="1"/>
              <a:t>Олимпи́йские</a:t>
            </a:r>
            <a:r>
              <a:rPr lang="ru-RU" dirty="0"/>
              <a:t> </a:t>
            </a:r>
            <a:r>
              <a:rPr lang="ru-RU" dirty="0" err="1"/>
              <a:t>и́гры</a:t>
            </a:r>
            <a:r>
              <a:rPr lang="ru-RU" dirty="0"/>
              <a:t> (др. названия: «</a:t>
            </a:r>
            <a:r>
              <a:rPr lang="ru-RU" dirty="0" err="1"/>
              <a:t>Бе́лая</a:t>
            </a:r>
            <a:r>
              <a:rPr lang="ru-RU" dirty="0"/>
              <a:t> </a:t>
            </a:r>
            <a:r>
              <a:rPr lang="ru-RU" dirty="0" err="1"/>
              <a:t>олимпиа́да</a:t>
            </a:r>
            <a:r>
              <a:rPr lang="ru-RU" dirty="0"/>
              <a:t>», «</a:t>
            </a:r>
            <a:r>
              <a:rPr lang="ru-RU" dirty="0" err="1"/>
              <a:t>зи́мняя</a:t>
            </a:r>
            <a:r>
              <a:rPr lang="ru-RU" dirty="0"/>
              <a:t> </a:t>
            </a:r>
            <a:r>
              <a:rPr lang="ru-RU" dirty="0" err="1"/>
              <a:t>Олимпиа́да</a:t>
            </a:r>
            <a:r>
              <a:rPr lang="ru-RU" dirty="0"/>
              <a:t>») — это крупнейшие международные соревнования по зимним видам спорта, </a:t>
            </a:r>
            <a:r>
              <a:rPr lang="ru-RU" dirty="0" err="1"/>
              <a:t>проводящиеся</a:t>
            </a:r>
            <a:r>
              <a:rPr lang="ru-RU" dirty="0"/>
              <a:t> один раз в 4 года под эгидой Международного Олимпийского комитета. Зимние Олимпийские игры начали проводиться с 1924 года как дополнение к летним Играм.</a:t>
            </a:r>
          </a:p>
        </p:txBody>
      </p:sp>
    </p:spTree>
    <p:extLst>
      <p:ext uri="{BB962C8B-B14F-4D97-AF65-F5344CB8AC3E}">
        <p14:creationId xmlns:p14="http://schemas.microsoft.com/office/powerpoint/2010/main" val="54932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564904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95000"/>
                  </a:schemeClr>
                </a:solidFill>
              </a:rPr>
              <a:t>Некоторые зимние виды спорта были включены в летние Олимпийские игры ещё раньше, в 1908 и 1920 годах. С 1924 по 1992 год зимние Олимпийские игры проводились в те же годы, что и летние. С 1994 года зимние Олимпийские игры стали проводиться после летних со сдвигом в 2 года.</a:t>
            </a:r>
          </a:p>
        </p:txBody>
      </p:sp>
    </p:spTree>
    <p:extLst>
      <p:ext uri="{BB962C8B-B14F-4D97-AF65-F5344CB8AC3E}">
        <p14:creationId xmlns:p14="http://schemas.microsoft.com/office/powerpoint/2010/main" val="129654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олимпийское движение?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64008" indent="0" algn="ctr">
              <a:buNone/>
            </a:pPr>
            <a:r>
              <a:rPr lang="ru-RU" dirty="0"/>
              <a:t>Олимпийское движение-это совместная деятельность людей, осуществляемая во благо </a:t>
            </a:r>
          </a:p>
          <a:p>
            <a:pPr marL="64008" indent="0" algn="ctr">
              <a:buNone/>
            </a:pPr>
            <a:r>
              <a:rPr lang="ru-RU" dirty="0"/>
              <a:t>укрепления мира и дружбы между народами в духе взаимопонимания, уважения и доверия, </a:t>
            </a:r>
          </a:p>
          <a:p>
            <a:pPr marL="64008" indent="0" algn="ctr">
              <a:buNone/>
            </a:pPr>
            <a:r>
              <a:rPr lang="ru-RU" dirty="0"/>
              <a:t>призванная активно содействовать гуманистическому воспитанию народов на идеалах спорта. </a:t>
            </a:r>
          </a:p>
          <a:p>
            <a:pPr marL="64008" indent="0" algn="ctr">
              <a:buNone/>
            </a:pPr>
            <a:r>
              <a:rPr lang="ru-RU" dirty="0"/>
              <a:t>Олимпийское движение — движение общественное, международное</a:t>
            </a:r>
            <a:r>
              <a:rPr lang="ru-RU" dirty="0" smtClean="0"/>
              <a:t>.</a:t>
            </a:r>
          </a:p>
          <a:p>
            <a:pPr marL="64008" indent="0" algn="ctr">
              <a:buNone/>
            </a:pPr>
            <a:r>
              <a:rPr lang="ru-RU" dirty="0" smtClean="0"/>
              <a:t> </a:t>
            </a:r>
            <a:r>
              <a:rPr lang="ru-RU" dirty="0"/>
              <a:t>Его цель — способствовать </a:t>
            </a:r>
          </a:p>
          <a:p>
            <a:pPr marL="64008" indent="0" algn="ctr">
              <a:buNone/>
            </a:pPr>
            <a:r>
              <a:rPr lang="ru-RU" dirty="0"/>
              <a:t>укреплению мира, привлечению молодёжи к занятиям спортом, воспитанию её без </a:t>
            </a:r>
          </a:p>
          <a:p>
            <a:pPr marL="64008" indent="0" algn="ctr">
              <a:buNone/>
            </a:pPr>
            <a:r>
              <a:rPr lang="ru-RU" dirty="0"/>
              <a:t>какой-либо дискриминации и в олимпийском духе.</a:t>
            </a:r>
          </a:p>
          <a:p>
            <a:pPr marL="64008" indent="0" algn="ctr">
              <a:buNone/>
            </a:pPr>
            <a:endParaRPr lang="ru-RU" dirty="0"/>
          </a:p>
          <a:p>
            <a:pPr marL="64008" indent="0" algn="ctr">
              <a:buNone/>
            </a:pPr>
            <a:r>
              <a:rPr lang="ru-RU" dirty="0"/>
              <a:t>Вершиной олимпийского движения являются Олимпийские игры. </a:t>
            </a:r>
          </a:p>
          <a:p>
            <a:pPr marL="64008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55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effectLst/>
                <a:latin typeface="Calibri"/>
                <a:ea typeface="Calibri"/>
                <a:cs typeface="Times New Roman"/>
              </a:rPr>
              <a:t>   Московская Олимпиада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5580112" cy="5400600"/>
          </a:xfrm>
        </p:spPr>
        <p:txBody>
          <a:bodyPr>
            <a:normAutofit fontScale="70000" lnSpcReduction="20000"/>
          </a:bodyPr>
          <a:lstStyle/>
          <a:p>
            <a:pPr indent="384048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Calibri"/>
                <a:ea typeface="Calibri"/>
                <a:cs typeface="Times New Roman"/>
              </a:rPr>
              <a:t>Московская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Олимпиада, впервые проходившая в России, вписала яркую страницу в историю олимпийского движения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современности.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По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21 виду спорта соревновались около шести тысяч атлетов из 81 страны. Призерами Игр стали спортсмены 36 стран; олимпийские медали с вычеканенными на русском языке словами "Игры XXII Олимпиады. Москва. 1980" отправились на все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континенты Земли.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Беспрецедентны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были и спортивные итоги Олимпиады: установлено 36 мировых и 74 олимпийских рекорда, сотни континентальных и национальных достижений.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9218" name="Picture 2" descr="C:\Users\Сергей\Downloads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49138"/>
            <a:ext cx="3216357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51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effectLst/>
                <a:latin typeface="Calibri"/>
                <a:ea typeface="Calibri"/>
                <a:cs typeface="Times New Roman"/>
              </a:rPr>
              <a:t>Античные Олимпийские игры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2160240"/>
          </a:xfrm>
        </p:spPr>
        <p:txBody>
          <a:bodyPr>
            <a:normAutofit lnSpcReduction="10000"/>
          </a:bodyPr>
          <a:lstStyle/>
          <a:p>
            <a:pPr indent="384048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/>
                <a:ea typeface="Calibri"/>
                <a:cs typeface="Times New Roman"/>
              </a:rPr>
              <a:t>Олимпийские игры Древней Греции представляли собой религиозный и спортивный праздник, проводившийся в Олимпии. Первое документально подтверждённое празднование относится к 776 году до н. э. они были учреждены </a:t>
            </a:r>
            <a:r>
              <a:rPr lang="ru-RU" sz="1600" dirty="0" smtClean="0">
                <a:latin typeface="Calibri"/>
                <a:ea typeface="Calibri"/>
                <a:cs typeface="Times New Roman"/>
              </a:rPr>
              <a:t>Гераклом. 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На время проведения игр объявлялось священное перемирие, в это время нельзя было вести </a:t>
            </a:r>
            <a:r>
              <a:rPr lang="ru-RU" sz="1600" dirty="0" smtClean="0">
                <a:latin typeface="Calibri"/>
                <a:ea typeface="Calibri"/>
                <a:cs typeface="Times New Roman"/>
              </a:rPr>
              <a:t>войну. 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Олимпийские игры существенно потеряли своё значение с приходом римлян. После того, как христианство стало официальной религией, игры стали рассматриваться как проявление язычества и в 394 н. э. они были запрещены императором Феодосием I.</a:t>
            </a:r>
          </a:p>
          <a:p>
            <a:endParaRPr lang="ru-RU" dirty="0"/>
          </a:p>
        </p:txBody>
      </p:sp>
      <p:pic>
        <p:nvPicPr>
          <p:cNvPr id="2050" name="Picture 2" descr="C:\Users\Сергей\Downloads\ancient_olympic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876" y="3068960"/>
            <a:ext cx="3537580" cy="369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ергей\Downloads\image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4723808" cy="369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7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Возрождение Олимпийской идеи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204864"/>
            <a:ext cx="86409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Олимпийская идея </a:t>
            </a:r>
            <a:r>
              <a:rPr lang="ru-RU" sz="2000" dirty="0" smtClean="0"/>
              <a:t>после </a:t>
            </a:r>
            <a:r>
              <a:rPr lang="ru-RU" sz="2000" dirty="0"/>
              <a:t>прекращения античных состязаний не исчезла насовсем. Например, в Англии в течение XVII века неоднократно проводили «олимпийские» соревнования и состязания</a:t>
            </a:r>
            <a:r>
              <a:rPr lang="ru-RU" sz="2000" dirty="0" smtClean="0"/>
              <a:t>.</a:t>
            </a:r>
          </a:p>
          <a:p>
            <a:pPr algn="ctr"/>
            <a:r>
              <a:rPr lang="ru-RU" sz="2000" dirty="0" smtClean="0"/>
              <a:t> </a:t>
            </a:r>
            <a:r>
              <a:rPr lang="ru-RU" sz="2000" dirty="0"/>
              <a:t>Позже похожие соревнования организовывали во Франции </a:t>
            </a:r>
            <a:r>
              <a:rPr lang="ru-RU" sz="2000" dirty="0" smtClean="0"/>
              <a:t>и </a:t>
            </a:r>
            <a:r>
              <a:rPr lang="ru-RU" sz="2000" dirty="0"/>
              <a:t>Греции. Тем не менее, это были небольшие мероприятия, носившие, в лучшем случае, региональный характер. </a:t>
            </a:r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r>
              <a:rPr lang="ru-RU" sz="2000" dirty="0" smtClean="0"/>
              <a:t>Первыми </a:t>
            </a:r>
            <a:r>
              <a:rPr lang="ru-RU" sz="2000" dirty="0"/>
              <a:t>настоящими предшественниками современных Олимпийских игр являются «Олимпии», которые проводили регулярно в период 1859—1888 годов. </a:t>
            </a:r>
            <a:endParaRPr lang="ru-RU" sz="2000" dirty="0" smtClean="0"/>
          </a:p>
          <a:p>
            <a:pPr algn="ctr"/>
            <a:r>
              <a:rPr lang="ru-RU" sz="2000" dirty="0" smtClean="0"/>
              <a:t>Идея </a:t>
            </a:r>
            <a:r>
              <a:rPr lang="ru-RU" sz="2000" dirty="0"/>
              <a:t>возрождения Олимпийских игр в Греции принадлежала поэту </a:t>
            </a:r>
            <a:r>
              <a:rPr lang="ru-RU" sz="2000" dirty="0" err="1"/>
              <a:t>Панайотису</a:t>
            </a:r>
            <a:r>
              <a:rPr lang="ru-RU" sz="2000" dirty="0"/>
              <a:t> </a:t>
            </a:r>
            <a:r>
              <a:rPr lang="ru-RU" sz="2000" dirty="0" err="1" smtClean="0"/>
              <a:t>Суцосу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64008" indent="0" algn="ctr">
              <a:buNone/>
            </a:pPr>
            <a:r>
              <a:rPr lang="ru-RU" dirty="0"/>
              <a:t>На конгрессе, проведённом 16-23 июня 1894 года в Сорбонне, Барон Пьер де Кубертен  представил свои мысли и идеи </a:t>
            </a:r>
            <a:r>
              <a:rPr lang="ru-RU" dirty="0" smtClean="0"/>
              <a:t>о возрождении Олимпийских игр международной публике. </a:t>
            </a:r>
            <a:endParaRPr lang="ru-RU" dirty="0" smtClean="0"/>
          </a:p>
          <a:p>
            <a:pPr marL="64008" indent="0" algn="ctr">
              <a:buNone/>
            </a:pPr>
            <a:r>
              <a:rPr lang="ru-RU" dirty="0" smtClean="0"/>
              <a:t>В </a:t>
            </a:r>
            <a:r>
              <a:rPr lang="ru-RU" dirty="0"/>
              <a:t>последний день конгресса было принято решение о том, что первые Олимпийские Игры современности должны состояться в 1896 году в Афинах,                   в </a:t>
            </a:r>
            <a:r>
              <a:rPr lang="ru-RU" dirty="0" smtClean="0"/>
              <a:t>стране -</a:t>
            </a:r>
            <a:r>
              <a:rPr lang="ru-RU" dirty="0"/>
              <a:t>родоначальнице Игр — Греции. </a:t>
            </a:r>
          </a:p>
        </p:txBody>
      </p:sp>
      <p:pic>
        <p:nvPicPr>
          <p:cNvPr id="5" name="Picture 2" descr="C:\Users\Сергей\Downloads\44f610f8f7a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76872"/>
            <a:ext cx="40386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42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16632"/>
            <a:ext cx="4248472" cy="7320098"/>
          </a:xfrm>
        </p:spPr>
        <p:txBody>
          <a:bodyPr>
            <a:normAutofit/>
          </a:bodyPr>
          <a:lstStyle/>
          <a:p>
            <a:pPr indent="384048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/>
                <a:ea typeface="Calibri"/>
                <a:cs typeface="Times New Roman"/>
              </a:rPr>
              <a:t>Первые Игры современности прошли с большим успехом. Несмотря на то, что участие в Играх приняли </a:t>
            </a:r>
            <a:r>
              <a:rPr lang="ru-RU" sz="1400" dirty="0" smtClean="0">
                <a:latin typeface="Calibri"/>
                <a:ea typeface="Calibri"/>
                <a:cs typeface="Times New Roman"/>
              </a:rPr>
              <a:t>атлеты из 14 стран (241 человек), 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Игры стали крупнейшим спортивным событием, прошедшим когда-либо со времён Древней Греции. Греческие официальные лица были так довольны, что выдвинули предложение о «вечном» проведении Игр Олимпиады на их родине, в Греции. Но МОК ввёл ротацию между разными государствами, чтобы каждые 4 года Игры меняли место проведения.</a:t>
            </a:r>
          </a:p>
          <a:p>
            <a:endParaRPr lang="ru-RU" dirty="0"/>
          </a:p>
        </p:txBody>
      </p:sp>
      <p:pic>
        <p:nvPicPr>
          <p:cNvPr id="5122" name="Picture 2" descr="C:\Users\Сергей\Downloads\y04_244200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12976"/>
            <a:ext cx="5506963" cy="347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Сергей\Downloads\y11_246663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9581"/>
            <a:ext cx="4149994" cy="264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60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08" y="80627"/>
            <a:ext cx="8880987" cy="666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56" y="111294"/>
            <a:ext cx="8964488" cy="672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8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39"/>
            <a:ext cx="8712968" cy="653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1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357</TotalTime>
  <Words>709</Words>
  <Application>Microsoft Office PowerPoint</Application>
  <PresentationFormat>Экран (4:3)</PresentationFormat>
  <Paragraphs>35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Яркая</vt:lpstr>
      <vt:lpstr>Олимпийские игры. Современное олимпийское движение. </vt:lpstr>
      <vt:lpstr>Что такое олимпийское движение?</vt:lpstr>
      <vt:lpstr>Античные Олимпийские игры </vt:lpstr>
      <vt:lpstr>Возрождение Олимпийской идеи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 олимпийского движения в России.</vt:lpstr>
      <vt:lpstr>Презентация PowerPoint</vt:lpstr>
      <vt:lpstr>Виды Олимпийских игр </vt:lpstr>
      <vt:lpstr>Некоторые зимние виды спорта были включены в летние Олимпийские игры ещё раньше, в 1908 и 1920 годах. С 1924 по 1992 год зимние Олимпийские игры проводились в те же годы, что и летние. С 1994 года зимние Олимпийские игры стали проводиться после летних со сдвигом в 2 года.</vt:lpstr>
      <vt:lpstr>   Московская Олимпиада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Олимпийские игры</dc:title>
  <dc:creator>Сергей</dc:creator>
  <cp:lastModifiedBy>Мила</cp:lastModifiedBy>
  <cp:revision>32</cp:revision>
  <dcterms:created xsi:type="dcterms:W3CDTF">2012-09-27T10:05:17Z</dcterms:created>
  <dcterms:modified xsi:type="dcterms:W3CDTF">2022-09-22T11:35:06Z</dcterms:modified>
</cp:coreProperties>
</file>