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4" r:id="rId9"/>
    <p:sldId id="263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714356"/>
            <a:ext cx="8229600" cy="415480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профилактика самовольных уходов несовершеннолетних из семей, </a:t>
            </a:r>
            <a:r>
              <a:rPr lang="ru-RU" dirty="0" err="1" smtClean="0"/>
              <a:t>гос</a:t>
            </a:r>
            <a:r>
              <a:rPr lang="ru-RU" dirty="0" smtClean="0"/>
              <a:t>. учреждений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91925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ru-RU" sz="4400" smtClean="0"/>
              <a:t>Подготовила воспитатель</a:t>
            </a:r>
            <a:endParaRPr lang="ru-RU" sz="4400" dirty="0" smtClean="0"/>
          </a:p>
          <a:p>
            <a:pPr marL="137160" indent="0" algn="ctr">
              <a:buNone/>
            </a:pPr>
            <a:r>
              <a:rPr lang="ru-RU" sz="4400" dirty="0" smtClean="0"/>
              <a:t>О.А. </a:t>
            </a:r>
            <a:r>
              <a:rPr lang="ru-RU" sz="4400" dirty="0" err="1" smtClean="0"/>
              <a:t>Безматерных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4058689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dirty="0">
                <a:solidFill>
                  <a:srgbClr val="FFFF00"/>
                </a:solidFill>
              </a:rPr>
              <a:t>Кто более других отвечает за уход ребенка из дома? </a:t>
            </a:r>
            <a:r>
              <a:rPr lang="ru-RU" sz="3200" b="1" dirty="0"/>
              <a:t>-   семья.</a:t>
            </a:r>
          </a:p>
          <a:p>
            <a:r>
              <a:rPr lang="ru-RU" sz="3200" dirty="0">
                <a:solidFill>
                  <a:srgbClr val="FFFF00"/>
                </a:solidFill>
              </a:rPr>
              <a:t>Кто должен  помочь ребенку в первую очередь?</a:t>
            </a:r>
            <a:r>
              <a:rPr lang="ru-RU" sz="3200" dirty="0"/>
              <a:t> – </a:t>
            </a:r>
            <a:r>
              <a:rPr lang="ru-RU" sz="3200" b="1" dirty="0"/>
              <a:t>родитель.</a:t>
            </a:r>
          </a:p>
          <a:p>
            <a:r>
              <a:rPr lang="ru-RU" sz="3200" dirty="0">
                <a:solidFill>
                  <a:srgbClr val="FFFF00"/>
                </a:solidFill>
              </a:rPr>
              <a:t>Кто еще помогает устранить причины уходов из дома? </a:t>
            </a:r>
            <a:r>
              <a:rPr lang="ru-RU" sz="3200" b="1" dirty="0"/>
              <a:t>– педагоги, психологи, сверстники.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4164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Причины ухода из неблагополучных семей.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Отсутствие в семье элементарного ухода</a:t>
            </a:r>
          </a:p>
          <a:p>
            <a:r>
              <a:rPr lang="ru-RU" dirty="0" smtClean="0"/>
              <a:t>Полная бесконтрольность ребенка</a:t>
            </a:r>
          </a:p>
          <a:p>
            <a:r>
              <a:rPr lang="ru-RU" dirty="0" smtClean="0"/>
              <a:t>Пренебрежение нуждами детей</a:t>
            </a:r>
          </a:p>
          <a:p>
            <a:r>
              <a:rPr lang="ru-RU" dirty="0" smtClean="0"/>
              <a:t>Низкий образовательный уровень родителей</a:t>
            </a:r>
          </a:p>
          <a:p>
            <a:r>
              <a:rPr lang="ru-RU" dirty="0" smtClean="0"/>
              <a:t>Отклонения в психическом развитии</a:t>
            </a:r>
          </a:p>
          <a:p>
            <a:r>
              <a:rPr lang="ru-RU" dirty="0" smtClean="0"/>
              <a:t>Жестокое обращение, насилие со стороны взрослых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73018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Причины ухода из благополучных семей.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ru-RU" b="1" dirty="0" smtClean="0"/>
              <a:t>Любопытство, стремление познать и испытать как можно больше </a:t>
            </a:r>
          </a:p>
          <a:p>
            <a:pPr lvl="0"/>
            <a:r>
              <a:rPr lang="ru-RU" b="1" dirty="0" smtClean="0"/>
              <a:t>Переживание «ДРАЙВА» </a:t>
            </a:r>
            <a:endParaRPr lang="ru-RU" dirty="0" smtClean="0"/>
          </a:p>
          <a:p>
            <a:pPr lvl="0"/>
            <a:r>
              <a:rPr lang="ru-RU" b="1" dirty="0" smtClean="0"/>
              <a:t>Скука </a:t>
            </a:r>
            <a:endParaRPr lang="ru-RU" dirty="0" smtClean="0"/>
          </a:p>
          <a:p>
            <a:pPr lvl="0"/>
            <a:r>
              <a:rPr lang="ru-RU" b="1" dirty="0" smtClean="0"/>
              <a:t>Принадлежность к социальной группе</a:t>
            </a:r>
            <a:endParaRPr lang="ru-RU" dirty="0" smtClean="0"/>
          </a:p>
          <a:p>
            <a:pPr lvl="0"/>
            <a:r>
              <a:rPr lang="ru-RU" b="1" dirty="0" smtClean="0"/>
              <a:t>Протест против родителей </a:t>
            </a:r>
            <a:endParaRPr lang="ru-RU" dirty="0" smtClean="0"/>
          </a:p>
          <a:p>
            <a:r>
              <a:rPr lang="ru-RU" b="1" dirty="0"/>
              <a:t>Н</a:t>
            </a:r>
            <a:r>
              <a:rPr lang="ru-RU" b="1" dirty="0" smtClean="0"/>
              <a:t>есправедливое наказание, неадекватное их проступку</a:t>
            </a:r>
          </a:p>
          <a:p>
            <a:pPr lvl="0"/>
            <a:r>
              <a:rPr lang="ru-RU" b="1" dirty="0"/>
              <a:t>Стремление уйти от сознания несправедливости мира, </a:t>
            </a:r>
            <a:r>
              <a:rPr lang="ru-RU" b="1" dirty="0" smtClean="0"/>
              <a:t>разочарований, </a:t>
            </a:r>
            <a:r>
              <a:rPr lang="ru-RU" b="1" dirty="0"/>
              <a:t>переживания тяжелой утраты </a:t>
            </a:r>
            <a:endParaRPr lang="ru-RU" b="1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25018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Причины ухода из </a:t>
            </a:r>
            <a:r>
              <a:rPr lang="ru-RU" dirty="0" smtClean="0"/>
              <a:t> внешне благополучных </a:t>
            </a:r>
            <a:r>
              <a:rPr lang="ru-RU" dirty="0"/>
              <a:t>семей.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Невнимание</a:t>
            </a:r>
          </a:p>
          <a:p>
            <a:r>
              <a:rPr lang="ru-RU" dirty="0" smtClean="0"/>
              <a:t>Ревность</a:t>
            </a:r>
          </a:p>
          <a:p>
            <a:r>
              <a:rPr lang="ru-RU" dirty="0" smtClean="0"/>
              <a:t>Неуважение</a:t>
            </a:r>
          </a:p>
          <a:p>
            <a:r>
              <a:rPr lang="ru-RU" dirty="0" smtClean="0"/>
              <a:t>Обман</a:t>
            </a:r>
          </a:p>
          <a:p>
            <a:r>
              <a:rPr lang="ru-RU" dirty="0" smtClean="0"/>
              <a:t>Чужой человек в доме</a:t>
            </a:r>
          </a:p>
          <a:p>
            <a:r>
              <a:rPr lang="ru-RU" dirty="0" smtClean="0"/>
              <a:t>Размолвки родителей</a:t>
            </a:r>
          </a:p>
          <a:p>
            <a:r>
              <a:rPr lang="ru-RU" dirty="0" smtClean="0"/>
              <a:t>Отсутствие контроля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098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 algn="ctr">
              <a:buNone/>
            </a:pPr>
            <a:r>
              <a:rPr lang="ru-RU" b="1" dirty="0" smtClean="0"/>
              <a:t>    </a:t>
            </a:r>
            <a:r>
              <a:rPr lang="ru-RU" sz="3600" b="1" dirty="0" smtClean="0"/>
              <a:t>Чтобы </a:t>
            </a:r>
            <a:r>
              <a:rPr lang="ru-RU" sz="3600" b="1" dirty="0"/>
              <a:t>ребёнок не ушел из дома </a:t>
            </a:r>
            <a:r>
              <a:rPr lang="ru-RU" sz="3600" b="1" dirty="0" smtClean="0"/>
              <a:t>–</a:t>
            </a:r>
          </a:p>
          <a:p>
            <a:pPr marL="137160" indent="0" algn="ctr">
              <a:buNone/>
            </a:pPr>
            <a:r>
              <a:rPr lang="ru-RU" sz="3600" b="1" dirty="0" smtClean="0"/>
              <a:t> </a:t>
            </a:r>
            <a:r>
              <a:rPr lang="ru-RU" sz="3600" b="1" dirty="0"/>
              <a:t>Необходимо установить с ним </a:t>
            </a:r>
            <a:r>
              <a:rPr lang="ru-RU" sz="3600" b="1" dirty="0" smtClean="0"/>
              <a:t>                            контакт!</a:t>
            </a:r>
          </a:p>
          <a:p>
            <a:pPr marL="137160" indent="0" algn="ctr">
              <a:buNone/>
            </a:pPr>
            <a:endParaRPr lang="ru-RU" sz="3600" dirty="0"/>
          </a:p>
          <a:p>
            <a:pPr marL="137160" indent="0" algn="ctr">
              <a:buNone/>
            </a:pPr>
            <a:r>
              <a:rPr lang="ru-RU" sz="3600" b="1" dirty="0" smtClean="0"/>
              <a:t>В трудной жизненной ситуации оказать подростку поддержку!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41655988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Профилактические меры: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877272"/>
          </a:xfrm>
        </p:spPr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/>
              <a:t>Научите подростка видеть неоднозначность жизни и социальных явлений - в любом негативном явлении содержится позитивное </a:t>
            </a:r>
            <a:r>
              <a:rPr lang="ru-RU" dirty="0" smtClean="0"/>
              <a:t>зерно, </a:t>
            </a:r>
            <a:r>
              <a:rPr lang="ru-RU" dirty="0"/>
              <a:t>а в любом позитивном явлении есть предпосылка негативу. </a:t>
            </a:r>
          </a:p>
          <a:p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dirty="0"/>
              <a:t>Поддержите подростка при переживании им горя, разочарования. </a:t>
            </a:r>
          </a:p>
          <a:p>
            <a:r>
              <a:rPr lang="ru-RU" dirty="0" smtClean="0"/>
              <a:t> </a:t>
            </a:r>
            <a:r>
              <a:rPr lang="ru-RU" dirty="0"/>
              <a:t>Оставьте на видном месте информацию о работе телефонов доверия и кабинетов психолога. Объясните </a:t>
            </a:r>
            <a:r>
              <a:rPr lang="ru-RU" dirty="0" err="1"/>
              <a:t>ребѐнку</a:t>
            </a:r>
            <a:r>
              <a:rPr lang="ru-RU" dirty="0"/>
              <a:t>: для чего люди ходят к психологу? Какие проблемы называют психологическими? Как обратиться к психологу? </a:t>
            </a:r>
          </a:p>
          <a:p>
            <a:r>
              <a:rPr lang="ru-RU" dirty="0" smtClean="0"/>
              <a:t> </a:t>
            </a:r>
            <a:r>
              <a:rPr lang="ru-RU" dirty="0"/>
              <a:t>Организуйте свободное время </a:t>
            </a:r>
            <a:r>
              <a:rPr lang="ru-RU" dirty="0" err="1"/>
              <a:t>ребѐнка</a:t>
            </a:r>
            <a:r>
              <a:rPr lang="ru-RU" dirty="0"/>
              <a:t>, в котором ему представится возможность удовлетворять свое любопытство через исследование себя, разных сторон жизни, мира, природы и т. д. </a:t>
            </a:r>
          </a:p>
          <a:p>
            <a:pPr marL="13716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64101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dirty="0"/>
              <a:t>Профилактические меры: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5229200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/>
              <a:t> </a:t>
            </a:r>
            <a:r>
              <a:rPr lang="ru-RU" dirty="0"/>
              <a:t>Стимулируйте </a:t>
            </a:r>
            <a:r>
              <a:rPr lang="ru-RU" dirty="0" err="1"/>
              <a:t>ребѐнка</a:t>
            </a:r>
            <a:r>
              <a:rPr lang="ru-RU" dirty="0"/>
              <a:t> участвовать в соревнованиях, походах, играх и т.д., где детям предоставляется возможность переживать радостное напряжение разумного риска , преодоления собственного </a:t>
            </a:r>
            <a:r>
              <a:rPr lang="ru-RU" dirty="0" smtClean="0"/>
              <a:t>страха</a:t>
            </a:r>
          </a:p>
          <a:p>
            <a:r>
              <a:rPr lang="ru-RU" dirty="0" smtClean="0"/>
              <a:t> </a:t>
            </a:r>
            <a:r>
              <a:rPr lang="ru-RU" dirty="0"/>
              <a:t>Развивайте лидерские качества, уверенность </a:t>
            </a:r>
            <a:r>
              <a:rPr lang="ru-RU" dirty="0" err="1"/>
              <a:t>ребѐнка</a:t>
            </a:r>
            <a:r>
              <a:rPr lang="ru-RU" dirty="0"/>
              <a:t> в себе. </a:t>
            </a:r>
          </a:p>
          <a:p>
            <a:r>
              <a:rPr lang="ru-RU" dirty="0"/>
              <a:t> Развивайте в </a:t>
            </a:r>
            <a:r>
              <a:rPr lang="ru-RU" dirty="0" err="1"/>
              <a:t>ребѐнке</a:t>
            </a:r>
            <a:r>
              <a:rPr lang="ru-RU" dirty="0"/>
              <a:t> творческие способности. </a:t>
            </a:r>
          </a:p>
          <a:p>
            <a:r>
              <a:rPr lang="ru-RU" dirty="0"/>
              <a:t>  Научите ставить большие и маленькие цели, определять задачи, которые нужно решить для их достижения, а эти задачи разделять на небольшие легко осуществимые шаги. </a:t>
            </a:r>
          </a:p>
          <a:p>
            <a:r>
              <a:rPr lang="ru-RU" dirty="0"/>
              <a:t> Развивайте в </a:t>
            </a:r>
            <a:r>
              <a:rPr lang="ru-RU" dirty="0" err="1"/>
              <a:t>ребѐнке</a:t>
            </a:r>
            <a:r>
              <a:rPr lang="ru-RU" dirty="0"/>
              <a:t> уверенность, положительное отношение к себе, принятие своих качеств, особенностей, отличительных черт! </a:t>
            </a:r>
          </a:p>
          <a:p>
            <a:r>
              <a:rPr lang="ru-RU" dirty="0"/>
              <a:t> Научите </a:t>
            </a:r>
            <a:r>
              <a:rPr lang="ru-RU" dirty="0" err="1"/>
              <a:t>ребѐнка</a:t>
            </a:r>
            <a:r>
              <a:rPr lang="ru-RU" dirty="0"/>
              <a:t> эффективным моделям противостояния негативному влиянию и независимому поведению в сложных социальных ситуациях! </a:t>
            </a:r>
          </a:p>
          <a:p>
            <a:r>
              <a:rPr lang="ru-RU" dirty="0"/>
              <a:t> Развивайте в </a:t>
            </a:r>
            <a:r>
              <a:rPr lang="ru-RU" dirty="0" err="1"/>
              <a:t>ребѐнке</a:t>
            </a:r>
            <a:r>
              <a:rPr lang="ru-RU" dirty="0"/>
              <a:t> умение общаться!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49151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792088"/>
          </a:xfrm>
        </p:spPr>
        <p:txBody>
          <a:bodyPr>
            <a:noAutofit/>
          </a:bodyPr>
          <a:lstStyle/>
          <a:p>
            <a:r>
              <a:rPr lang="ru-RU" sz="3200" dirty="0">
                <a:effectLst/>
              </a:rPr>
              <a:t>Чтобы поддержать ребенка, необходимо:</a:t>
            </a:r>
            <a:br>
              <a:rPr lang="ru-RU" sz="3200" dirty="0">
                <a:effectLst/>
              </a:rPr>
            </a:br>
            <a:r>
              <a:rPr lang="ru-RU" sz="3200" dirty="0">
                <a:effectLst/>
              </a:rPr>
              <a:t> </a:t>
            </a:r>
            <a:br>
              <a:rPr lang="ru-RU" sz="3200" dirty="0">
                <a:effectLst/>
              </a:rPr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dirty="0"/>
              <a:t>Опираться на сильные стороны личности ребенка.</a:t>
            </a:r>
          </a:p>
          <a:p>
            <a:pPr lvl="0"/>
            <a:r>
              <a:rPr lang="ru-RU" dirty="0"/>
              <a:t>Не подчеркивать его промахи.</a:t>
            </a:r>
          </a:p>
          <a:p>
            <a:pPr lvl="0"/>
            <a:r>
              <a:rPr lang="ru-RU" dirty="0"/>
              <a:t>Показывать, что вы удовлетворены им.</a:t>
            </a:r>
          </a:p>
          <a:p>
            <a:pPr lvl="0"/>
            <a:r>
              <a:rPr lang="ru-RU" dirty="0"/>
              <a:t>Демонстрировать любовь и уважение к ребенку</a:t>
            </a:r>
            <a:r>
              <a:rPr lang="ru-RU" dirty="0" smtClean="0"/>
              <a:t>.</a:t>
            </a:r>
            <a:endParaRPr lang="ru-RU" dirty="0"/>
          </a:p>
          <a:p>
            <a:pPr lvl="0"/>
            <a:r>
              <a:rPr lang="ru-RU" dirty="0"/>
              <a:t>Проводить с ребенком больше времени.</a:t>
            </a:r>
          </a:p>
          <a:p>
            <a:pPr lvl="0"/>
            <a:r>
              <a:rPr lang="ru-RU" dirty="0"/>
              <a:t>Внести во взаимоотношения с ним юмор.</a:t>
            </a:r>
          </a:p>
          <a:p>
            <a:pPr lvl="0"/>
            <a:r>
              <a:rPr lang="ru-RU" dirty="0"/>
              <a:t>Уметь взаимодействовать с ним.</a:t>
            </a:r>
          </a:p>
          <a:p>
            <a:pPr lvl="0"/>
            <a:r>
              <a:rPr lang="ru-RU" dirty="0"/>
              <a:t>Позволить ему решать самому решать проблемы  там, где   это возможно.</a:t>
            </a:r>
          </a:p>
          <a:p>
            <a:pPr lvl="0"/>
            <a:r>
              <a:rPr lang="ru-RU" dirty="0"/>
              <a:t>Избегать дисциплинарных поощрений и наказаний.</a:t>
            </a:r>
          </a:p>
          <a:p>
            <a:pPr lvl="0"/>
            <a:r>
              <a:rPr lang="ru-RU" dirty="0"/>
              <a:t>Принимать индивидуальность ребенка.</a:t>
            </a:r>
          </a:p>
          <a:p>
            <a:pPr lvl="0"/>
            <a:r>
              <a:rPr lang="ru-RU" dirty="0"/>
              <a:t>Проявлять веру в него.</a:t>
            </a:r>
          </a:p>
          <a:p>
            <a:pPr lvl="0"/>
            <a:r>
              <a:rPr lang="ru-RU" dirty="0"/>
              <a:t>Демонстрировать оптимизм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954628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7203</TotalTime>
  <Words>423</Words>
  <Application>Microsoft Office PowerPoint</Application>
  <PresentationFormat>Экран (4:3)</PresentationFormat>
  <Paragraphs>60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Апекс</vt:lpstr>
      <vt:lpstr> профилактика самовольных уходов несовершеннолетних из семей, гос. учреждений </vt:lpstr>
      <vt:lpstr>Презентация PowerPoint</vt:lpstr>
      <vt:lpstr>Причины ухода из неблагополучных семей.</vt:lpstr>
      <vt:lpstr>Причины ухода из благополучных семей.</vt:lpstr>
      <vt:lpstr>Причины ухода из  внешне благополучных семей.</vt:lpstr>
      <vt:lpstr>Презентация PowerPoint</vt:lpstr>
      <vt:lpstr>Профилактические меры:</vt:lpstr>
      <vt:lpstr>Профилактические меры:</vt:lpstr>
      <vt:lpstr>Чтобы поддержать ребенка, необходимо:  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таня</dc:creator>
  <cp:lastModifiedBy>xxx</cp:lastModifiedBy>
  <cp:revision>19</cp:revision>
  <dcterms:created xsi:type="dcterms:W3CDTF">2014-03-19T18:13:27Z</dcterms:created>
  <dcterms:modified xsi:type="dcterms:W3CDTF">2022-09-26T06:06:57Z</dcterms:modified>
</cp:coreProperties>
</file>