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58" r:id="rId5"/>
    <p:sldId id="259" r:id="rId6"/>
    <p:sldId id="261" r:id="rId7"/>
    <p:sldId id="262" r:id="rId8"/>
    <p:sldId id="264" r:id="rId9"/>
    <p:sldId id="263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71C0715B-EB7A-4263-B7DB-5374769C325F}">
          <p14:sldIdLst>
            <p14:sldId id="256"/>
            <p14:sldId id="260"/>
            <p14:sldId id="257"/>
            <p14:sldId id="258"/>
            <p14:sldId id="259"/>
          </p14:sldIdLst>
        </p14:section>
        <p14:section name="Раздел без заголовка" id="{9C31B3D3-5A7F-4C3E-82F1-6A49E96CB45A}">
          <p14:sldIdLst>
            <p14:sldId id="261"/>
            <p14:sldId id="262"/>
            <p14:sldId id="264"/>
            <p14:sldId id="263"/>
            <p14:sldId id="265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91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831BDA-21C6-9CDD-95A8-8626022B39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85D64FF-95E7-7C9C-83B7-C72EC35CDB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63C3C9D-9C4D-5FA7-77A5-5A06C23F71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A6474-5E82-41EB-B54B-6011748450D4}" type="datetimeFigureOut">
              <a:rPr lang="ru-RU" smtClean="0"/>
              <a:t>13.09.2022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8E89065-7969-413E-C638-C4F1ED98BE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88C9D3D-6142-D32C-BF50-17EFAA306F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7137D-FFE2-40AD-9BDA-C3EC5B0682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58136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CBE151-AF9F-E0D2-5B91-EA014CD934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DBE90D4-4632-1E40-1532-D66AC37E6B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DB14A49-6EA7-784F-2C20-1438EC7CC1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A6474-5E82-41EB-B54B-6011748450D4}" type="datetimeFigureOut">
              <a:rPr lang="ru-RU" smtClean="0"/>
              <a:t>13.09.2022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5D35537-1E94-8C5D-3809-708A497333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8AFF75C-3E13-418A-4FDF-65FC12F354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7137D-FFE2-40AD-9BDA-C3EC5B0682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66681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4995BF86-6C63-697D-A70E-5266915D217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0E7BBE1-E8FB-A7F0-3E32-6A694DF529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3DB3587-CA07-181F-7CBF-2B57F77A42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A6474-5E82-41EB-B54B-6011748450D4}" type="datetimeFigureOut">
              <a:rPr lang="ru-RU" smtClean="0"/>
              <a:t>13.09.2022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D93A770-D5E1-0A31-ECAF-761EB95094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4F4E200-E0B4-6099-45DF-E26E0464F9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7137D-FFE2-40AD-9BDA-C3EC5B0682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74251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0CE187E-E3A0-5322-558C-CCD0DEE4DD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2ABD8CE-BB00-5699-6416-E268A7775F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4BDEBE9-CB98-CBFC-2CE0-BFE49E9DBF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A6474-5E82-41EB-B54B-6011748450D4}" type="datetimeFigureOut">
              <a:rPr lang="ru-RU" smtClean="0"/>
              <a:t>13.09.2022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47F649D-0B6A-1C8E-AC65-FFFC162C5F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0E1EDB3-32C8-F644-687B-411D30D163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7137D-FFE2-40AD-9BDA-C3EC5B0682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83574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DB72D4-69CA-E44E-0EA3-3768B84358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C192397-6C21-0227-C5BA-5191136066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35F2E84-EBC7-93F4-1313-907E9C0DE4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A6474-5E82-41EB-B54B-6011748450D4}" type="datetimeFigureOut">
              <a:rPr lang="ru-RU" smtClean="0"/>
              <a:t>13.09.2022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89D901A-F240-9713-1459-CE89C9FF52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CA0393A-625C-9F9A-9E47-E33C74F670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7137D-FFE2-40AD-9BDA-C3EC5B0682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82727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83C584-A815-14E6-9D12-2E5C9D0DC0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2D24FB2-0017-C6F2-463F-B41AF2BE30D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9E38645-7F29-E52D-9823-C06750C37B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076CE9A-3F17-74C2-3626-227C26443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A6474-5E82-41EB-B54B-6011748450D4}" type="datetimeFigureOut">
              <a:rPr lang="ru-RU" smtClean="0"/>
              <a:t>13.09.2022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72C41D9-F83A-7BA4-50BF-A6F2D087EC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A0360BA-78D6-4991-22E1-49DDF8ACC0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7137D-FFE2-40AD-9BDA-C3EC5B0682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0321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27AFE7-007A-EA0F-3775-779A5F4E73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696BBD0-3A75-B99A-A382-7723F5885C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66429FA-9D41-8CE8-1523-83E2673BA0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8C89FB60-9827-2C5A-6BCC-13D34339582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1CAE13D1-787D-BCB3-7A7C-4FCE117F27C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5DF23F8F-7D7D-FD44-ABAE-EBFEDED876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A6474-5E82-41EB-B54B-6011748450D4}" type="datetimeFigureOut">
              <a:rPr lang="ru-RU" smtClean="0"/>
              <a:t>13.09.2022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C4755A47-E562-82A8-36E5-4230B29E34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83145445-9BCC-ED7C-1D26-3FED3FF1E4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7137D-FFE2-40AD-9BDA-C3EC5B0682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83608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5CEA80-0698-4CA2-C313-6F1EE2EC6D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F8D79579-296A-2BC7-C13B-B47371C303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A6474-5E82-41EB-B54B-6011748450D4}" type="datetimeFigureOut">
              <a:rPr lang="ru-RU" smtClean="0"/>
              <a:t>13.09.2022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9054FF9C-AE84-C82A-3893-3C25FD3BA6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FBC9267-D5C8-E501-C828-0697FEFB7D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7137D-FFE2-40AD-9BDA-C3EC5B0682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5759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19FA1FCE-1D56-5B7D-2045-2EB5ECAA67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A6474-5E82-41EB-B54B-6011748450D4}" type="datetimeFigureOut">
              <a:rPr lang="ru-RU" smtClean="0"/>
              <a:t>13.09.2022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5D5234AB-A102-3703-A379-7BEBA58A9C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A6EB3D4-0920-E702-1260-62B0537C51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7137D-FFE2-40AD-9BDA-C3EC5B0682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4525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B8B989-8570-A537-8C18-44E5266F3A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BEEF697-4562-3276-CF9E-B225C75E56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B37A1BB-7C51-38B3-9FDC-63BC861075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F482797-732D-3152-32F4-0A0BABB7A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A6474-5E82-41EB-B54B-6011748450D4}" type="datetimeFigureOut">
              <a:rPr lang="ru-RU" smtClean="0"/>
              <a:t>13.09.2022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8770B05-7BC0-877C-D473-6745AB5B3F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C38E49A-969D-DDBC-9AFE-3D0F420090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7137D-FFE2-40AD-9BDA-C3EC5B0682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92796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59C8694-F12D-9623-47B7-41783C6390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3E665449-2854-C7B5-7610-E525B42C5AC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A601F5E-E52F-7B11-C2AA-DC6CEA5D07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56B6D3F-296E-2447-0094-CCA97DBD33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A6474-5E82-41EB-B54B-6011748450D4}" type="datetimeFigureOut">
              <a:rPr lang="ru-RU" smtClean="0"/>
              <a:t>13.09.2022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BCB22E3-A3BF-9424-FA65-E9A7CE59D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49125EF-2EBD-AB23-3F68-93B505F3E5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7137D-FFE2-40AD-9BDA-C3EC5B0682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18645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6000" t="-16000" r="-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C17DCF-BF1D-A5ED-4966-7787F7F0E7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72E1567-7D03-0FCA-5C7C-43B2986A1E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57A7AD1-1907-59DB-BEA4-D64A27BBCD4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4A6474-5E82-41EB-B54B-6011748450D4}" type="datetimeFigureOut">
              <a:rPr lang="ru-RU" smtClean="0"/>
              <a:t>13.09.2022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1BD4D51-F161-2526-1A58-77BA719ADF1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F2C9D72-13EF-DD53-1E08-23CEF2A16F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97137D-FFE2-40AD-9BDA-C3EC5B0682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2922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_tVGpVMulVE?feature=oembed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learningapps.org/view26505325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B1C5646-003F-215F-DF32-01DD50C98203}"/>
              </a:ext>
            </a:extLst>
          </p:cNvPr>
          <p:cNvSpPr txBox="1"/>
          <p:nvPr/>
        </p:nvSpPr>
        <p:spPr>
          <a:xfrm>
            <a:off x="1651819" y="707924"/>
            <a:ext cx="921774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тёмный лес дремучий</a:t>
            </a:r>
          </a:p>
          <a:p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Заглянула осень. </a:t>
            </a:r>
          </a:p>
          <a:p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свежих шишек</a:t>
            </a:r>
          </a:p>
          <a:p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зелёных сосен! </a:t>
            </a:r>
          </a:p>
          <a:p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алых ягод</a:t>
            </a:r>
          </a:p>
          <a:p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лесной рябинки!..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59442E8-E053-B3F9-130C-3087D568CC78}"/>
              </a:ext>
            </a:extLst>
          </p:cNvPr>
          <p:cNvSpPr txBox="1"/>
          <p:nvPr/>
        </p:nvSpPr>
        <p:spPr>
          <a:xfrm>
            <a:off x="5393387" y="1253613"/>
            <a:ext cx="51467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(Невосклицательное)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3022018-554C-FF41-D1BE-3D9B5E1623CF}"/>
              </a:ext>
            </a:extLst>
          </p:cNvPr>
          <p:cNvSpPr txBox="1"/>
          <p:nvPr/>
        </p:nvSpPr>
        <p:spPr>
          <a:xfrm>
            <a:off x="5486793" y="2507188"/>
            <a:ext cx="45876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(Восклицательное)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D2DBDA1-CE73-E7F1-1B12-C004C6B40A32}"/>
              </a:ext>
            </a:extLst>
          </p:cNvPr>
          <p:cNvSpPr txBox="1"/>
          <p:nvPr/>
        </p:nvSpPr>
        <p:spPr>
          <a:xfrm>
            <a:off x="5952515" y="3704592"/>
            <a:ext cx="45876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(Восклицательное)</a:t>
            </a:r>
          </a:p>
        </p:txBody>
      </p:sp>
    </p:spTree>
    <p:extLst>
      <p:ext uri="{BB962C8B-B14F-4D97-AF65-F5344CB8AC3E}">
        <p14:creationId xmlns:p14="http://schemas.microsoft.com/office/powerpoint/2010/main" val="652828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8916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22414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627CA17-5CAA-1BB6-91F4-60B09EEEF59C}"/>
              </a:ext>
            </a:extLst>
          </p:cNvPr>
          <p:cNvSpPr txBox="1"/>
          <p:nvPr/>
        </p:nvSpPr>
        <p:spPr>
          <a:xfrm>
            <a:off x="2330245" y="1209368"/>
            <a:ext cx="6915035" cy="37528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000" i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4000" b="1" i="1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Петя,</a:t>
            </a:r>
            <a:r>
              <a:rPr lang="ru-RU" sz="4000" i="1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4000" i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ты знаешь алфавит?</a:t>
            </a:r>
            <a:endParaRPr lang="ru-RU" sz="40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000" i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Да.</a:t>
            </a:r>
            <a:endParaRPr lang="ru-RU" sz="40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000" i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Какая буква идёт после «А»?</a:t>
            </a:r>
            <a:endParaRPr lang="ru-RU" sz="40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000" i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Все остальные.</a:t>
            </a:r>
            <a:endParaRPr lang="ru-RU" sz="40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4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22396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498844E-DCE6-0EC0-1C32-2B01CEE2407D}"/>
              </a:ext>
            </a:extLst>
          </p:cNvPr>
          <p:cNvSpPr txBox="1"/>
          <p:nvPr/>
        </p:nvSpPr>
        <p:spPr>
          <a:xfrm flipH="1">
            <a:off x="1830273" y="1533832"/>
            <a:ext cx="9245765" cy="26530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000" i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Пойдем в зоопарк, </a:t>
            </a:r>
            <a:r>
              <a:rPr lang="ru-RU" sz="4000" b="1" i="1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мама!</a:t>
            </a:r>
            <a:endParaRPr lang="ru-RU" sz="4000" dirty="0">
              <a:solidFill>
                <a:srgbClr val="FFFF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000" i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А какого зверя ты хотел бы увидеть?</a:t>
            </a:r>
            <a:endParaRPr lang="ru-RU" sz="40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000" i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Змея Горыныча!</a:t>
            </a:r>
            <a:endParaRPr lang="ru-RU" sz="40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573569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1E69D42-E72D-5DDB-2597-95A0275D95FE}"/>
              </a:ext>
            </a:extLst>
          </p:cNvPr>
          <p:cNvSpPr txBox="1"/>
          <p:nvPr/>
        </p:nvSpPr>
        <p:spPr>
          <a:xfrm>
            <a:off x="1740310" y="1474839"/>
            <a:ext cx="9085006" cy="27850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000" i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4000" b="1" i="1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Игорёк,</a:t>
            </a:r>
            <a:r>
              <a:rPr lang="ru-RU" sz="4000" i="1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4000" i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почему у бегемота круглые ступни?</a:t>
            </a:r>
            <a:endParaRPr lang="ru-RU" sz="40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000" i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Чтобы легче было перепрыгивать с кувшинки на кувшинку!</a:t>
            </a:r>
            <a:endParaRPr lang="ru-RU" sz="40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78701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50986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2B3D65A-1758-D6CE-2BDE-4CBE342380BC}"/>
              </a:ext>
            </a:extLst>
          </p:cNvPr>
          <p:cNvSpPr txBox="1"/>
          <p:nvPr/>
        </p:nvSpPr>
        <p:spPr>
          <a:xfrm>
            <a:off x="4203291" y="612058"/>
            <a:ext cx="47637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Физкультминутка</a:t>
            </a:r>
          </a:p>
        </p:txBody>
      </p:sp>
      <p:pic>
        <p:nvPicPr>
          <p:cNvPr id="3" name="Мультимедиа в Интернете 2" title="Just Dance 2020: Daddy Yankee ft. Snow - Con Calma (MEGASTAR)">
            <a:hlinkClick r:id="" action="ppaction://media"/>
            <a:extLst>
              <a:ext uri="{FF2B5EF4-FFF2-40B4-BE49-F238E27FC236}">
                <a16:creationId xmlns:a16="http://schemas.microsoft.com/office/drawing/2014/main" id="{E0B16FDA-1129-1BAA-E5FB-E51338BD602E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861186" y="1563292"/>
            <a:ext cx="7034981" cy="3974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8077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19732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hlinkClick r:id="rId2"/>
            <a:extLst>
              <a:ext uri="{FF2B5EF4-FFF2-40B4-BE49-F238E27FC236}">
                <a16:creationId xmlns:a16="http://schemas.microsoft.com/office/drawing/2014/main" id="{109040AD-FCDE-316F-9510-97ADCC9BC45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597" t="6666" r="5041" b="8387"/>
          <a:stretch/>
        </p:blipFill>
        <p:spPr>
          <a:xfrm>
            <a:off x="2462981" y="701467"/>
            <a:ext cx="7654413" cy="4047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07680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42</TotalTime>
  <Words>92</Words>
  <Application>Microsoft Office PowerPoint</Application>
  <PresentationFormat>Широкоэкранный</PresentationFormat>
  <Paragraphs>19</Paragraphs>
  <Slides>10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Шумилова Анастасия Викторовна</dc:creator>
  <cp:lastModifiedBy>Шумилова Анастасия</cp:lastModifiedBy>
  <cp:revision>1</cp:revision>
  <dcterms:created xsi:type="dcterms:W3CDTF">2022-09-13T18:37:06Z</dcterms:created>
  <dcterms:modified xsi:type="dcterms:W3CDTF">2022-09-13T19:19:51Z</dcterms:modified>
</cp:coreProperties>
</file>