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9" r:id="rId3"/>
    <p:sldId id="275" r:id="rId4"/>
    <p:sldId id="276" r:id="rId5"/>
    <p:sldId id="260" r:id="rId6"/>
    <p:sldId id="262" r:id="rId7"/>
    <p:sldId id="261" r:id="rId8"/>
    <p:sldId id="263" r:id="rId9"/>
    <p:sldId id="264" r:id="rId10"/>
    <p:sldId id="265" r:id="rId11"/>
    <p:sldId id="266" r:id="rId12"/>
    <p:sldId id="273" r:id="rId13"/>
    <p:sldId id="274" r:id="rId14"/>
    <p:sldId id="267" r:id="rId15"/>
    <p:sldId id="268" r:id="rId16"/>
    <p:sldId id="270" r:id="rId17"/>
    <p:sldId id="269" r:id="rId18"/>
    <p:sldId id="271" r:id="rId19"/>
    <p:sldId id="257" r:id="rId20"/>
    <p:sldId id="272" r:id="rId21"/>
    <p:sldId id="258" r:id="rId22"/>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15" name="Скругленный прямоугольник 14"/>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0" name="Скругленный прямоугольник 9"/>
          <p:cNvSpPr/>
          <p:nvPr/>
        </p:nvSpPr>
        <p:spPr>
          <a:xfrm>
            <a:off x="418596" y="434162"/>
            <a:ext cx="8306809" cy="3108960"/>
          </a:xfrm>
          <a:prstGeom prst="roundRect">
            <a:avLst>
              <a:gd name="adj" fmla="val 4578"/>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5" name="Заголовок 4"/>
          <p:cNvSpPr>
            <a:spLocks noGrp="1"/>
          </p:cNvSpPr>
          <p:nvPr>
            <p:ph type="ctrTitle"/>
          </p:nvPr>
        </p:nvSpPr>
        <p:spPr>
          <a:xfrm>
            <a:off x="722376" y="1820206"/>
            <a:ext cx="7772400" cy="1828800"/>
          </a:xfrm>
        </p:spPr>
        <p:txBody>
          <a:bodyPr lIns="45720" rIns="45720" bIns="45720"/>
          <a:lstStyle>
            <a:lvl1pPr algn="r">
              <a:defRPr sz="4500" b="1">
                <a:solidFill>
                  <a:schemeClr val="accent1">
                    <a:tint val="88000"/>
                    <a:satMod val="150000"/>
                  </a:schemeClr>
                </a:solidFill>
                <a:effectLst>
                  <a:outerShdw blurRad="53975" dist="22860" dir="5400000" algn="tl" rotWithShape="0">
                    <a:srgbClr val="000000">
                      <a:alpha val="55000"/>
                    </a:srgbClr>
                  </a:outerShdw>
                </a:effectLst>
              </a:defRPr>
            </a:lvl1pPr>
            <a:extLst/>
          </a:lstStyle>
          <a:p>
            <a:r>
              <a:rPr kumimoji="0" lang="ru-RU" smtClean="0"/>
              <a:t>Образец заголовка</a:t>
            </a:r>
            <a:endParaRPr kumimoji="0" lang="en-US"/>
          </a:p>
        </p:txBody>
      </p:sp>
      <p:sp>
        <p:nvSpPr>
          <p:cNvPr id="20" name="Подзаголовок 19"/>
          <p:cNvSpPr>
            <a:spLocks noGrp="1"/>
          </p:cNvSpPr>
          <p:nvPr>
            <p:ph type="subTitle" idx="1"/>
          </p:nvPr>
        </p:nvSpPr>
        <p:spPr>
          <a:xfrm>
            <a:off x="722376" y="3685032"/>
            <a:ext cx="7772400" cy="914400"/>
          </a:xfrm>
        </p:spPr>
        <p:txBody>
          <a:bodyPr lIns="182880" tIns="0"/>
          <a:lstStyle>
            <a:lvl1pPr marL="36576" indent="0" algn="r">
              <a:spcBef>
                <a:spcPts val="0"/>
              </a:spcBef>
              <a:buNone/>
              <a:defRPr sz="2000">
                <a:solidFill>
                  <a:schemeClr val="bg2">
                    <a:shade val="2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ru-RU" smtClean="0"/>
              <a:t>Образец подзаголовка</a:t>
            </a:r>
            <a:endParaRPr kumimoji="0" lang="en-US"/>
          </a:p>
        </p:txBody>
      </p:sp>
      <p:sp>
        <p:nvSpPr>
          <p:cNvPr id="19" name="Дата 18"/>
          <p:cNvSpPr>
            <a:spLocks noGrp="1"/>
          </p:cNvSpPr>
          <p:nvPr>
            <p:ph type="dt" sz="half" idx="10"/>
          </p:nvPr>
        </p:nvSpPr>
        <p:spPr/>
        <p:txBody>
          <a:bodyPr/>
          <a:lstStyle>
            <a:extLst/>
          </a:lstStyle>
          <a:p>
            <a:fld id="{5B106E36-FD25-4E2D-B0AA-010F637433A0}" type="datetimeFigureOut">
              <a:rPr lang="ru-RU" smtClean="0"/>
              <a:pPr/>
              <a:t>26.09.2022</a:t>
            </a:fld>
            <a:endParaRPr lang="ru-RU" dirty="0"/>
          </a:p>
        </p:txBody>
      </p:sp>
      <p:sp>
        <p:nvSpPr>
          <p:cNvPr id="8" name="Нижний колонтитул 7"/>
          <p:cNvSpPr>
            <a:spLocks noGrp="1"/>
          </p:cNvSpPr>
          <p:nvPr>
            <p:ph type="ftr" sz="quarter" idx="11"/>
          </p:nvPr>
        </p:nvSpPr>
        <p:spPr/>
        <p:txBody>
          <a:bodyPr/>
          <a:lstStyle>
            <a:extLst/>
          </a:lstStyle>
          <a:p>
            <a:endParaRPr lang="ru-RU" dirty="0"/>
          </a:p>
        </p:txBody>
      </p:sp>
      <p:sp>
        <p:nvSpPr>
          <p:cNvPr id="11" name="Номер слайда 10"/>
          <p:cNvSpPr>
            <a:spLocks noGrp="1"/>
          </p:cNvSpPr>
          <p:nvPr>
            <p:ph type="sldNum" sz="quarter" idx="12"/>
          </p:nvPr>
        </p:nvSpPr>
        <p:spPr/>
        <p:txBody>
          <a:bodyPr/>
          <a:lstStyle>
            <a:extLst/>
          </a:lstStyle>
          <a:p>
            <a:fld id="{725C68B6-61C2-468F-89AB-4B9F7531AA68}" type="slidenum">
              <a:rPr lang="ru-RU" smtClean="0"/>
              <a:pPr/>
              <a:t>‹#›</a:t>
            </a:fld>
            <a:endParaRPr lang="ru-RU"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2920" y="4983480"/>
            <a:ext cx="8183880" cy="1051560"/>
          </a:xfrm>
        </p:spPr>
        <p:txBody>
          <a:bodyPr/>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502920" y="530352"/>
            <a:ext cx="8183880" cy="4187952"/>
          </a:xfrm>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5B106E36-FD25-4E2D-B0AA-010F637433A0}" type="datetimeFigureOut">
              <a:rPr lang="ru-RU" smtClean="0"/>
              <a:pPr/>
              <a:t>26.09.2022</a:t>
            </a:fld>
            <a:endParaRPr lang="ru-RU" dirty="0"/>
          </a:p>
        </p:txBody>
      </p:sp>
      <p:sp>
        <p:nvSpPr>
          <p:cNvPr id="5" name="Нижний колонтитул 4"/>
          <p:cNvSpPr>
            <a:spLocks noGrp="1"/>
          </p:cNvSpPr>
          <p:nvPr>
            <p:ph type="ftr" sz="quarter" idx="11"/>
          </p:nvPr>
        </p:nvSpPr>
        <p:spPr/>
        <p:txBody>
          <a:bodyPr/>
          <a:lstStyle>
            <a:extLst/>
          </a:lstStyle>
          <a:p>
            <a:endParaRPr lang="ru-RU" dirty="0"/>
          </a:p>
        </p:txBody>
      </p:sp>
      <p:sp>
        <p:nvSpPr>
          <p:cNvPr id="6" name="Номер слайда 5"/>
          <p:cNvSpPr>
            <a:spLocks noGrp="1"/>
          </p:cNvSpPr>
          <p:nvPr>
            <p:ph type="sldNum" sz="quarter" idx="12"/>
          </p:nvPr>
        </p:nvSpPr>
        <p:spPr/>
        <p:txBody>
          <a:bodyPr/>
          <a:lstStyle>
            <a:extLst/>
          </a:lstStyle>
          <a:p>
            <a:fld id="{725C68B6-61C2-468F-89AB-4B9F7531AA68}" type="slidenum">
              <a:rPr lang="ru-RU" smtClean="0"/>
              <a:pPr/>
              <a:t>‹#›</a:t>
            </a:fld>
            <a:endParaRPr lang="ru-RU"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533404"/>
            <a:ext cx="1981200" cy="5257799"/>
          </a:xfrm>
        </p:spPr>
        <p:txBody>
          <a:bodyPr vert="eaVert"/>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533400" y="533402"/>
            <a:ext cx="5943600" cy="5257801"/>
          </a:xfrm>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5B106E36-FD25-4E2D-B0AA-010F637433A0}" type="datetimeFigureOut">
              <a:rPr lang="ru-RU" smtClean="0"/>
              <a:pPr/>
              <a:t>26.09.2022</a:t>
            </a:fld>
            <a:endParaRPr lang="ru-RU" dirty="0"/>
          </a:p>
        </p:txBody>
      </p:sp>
      <p:sp>
        <p:nvSpPr>
          <p:cNvPr id="5" name="Нижний колонтитул 4"/>
          <p:cNvSpPr>
            <a:spLocks noGrp="1"/>
          </p:cNvSpPr>
          <p:nvPr>
            <p:ph type="ftr" sz="quarter" idx="11"/>
          </p:nvPr>
        </p:nvSpPr>
        <p:spPr/>
        <p:txBody>
          <a:bodyPr/>
          <a:lstStyle>
            <a:extLst/>
          </a:lstStyle>
          <a:p>
            <a:endParaRPr lang="ru-RU" dirty="0"/>
          </a:p>
        </p:txBody>
      </p:sp>
      <p:sp>
        <p:nvSpPr>
          <p:cNvPr id="6" name="Номер слайда 5"/>
          <p:cNvSpPr>
            <a:spLocks noGrp="1"/>
          </p:cNvSpPr>
          <p:nvPr>
            <p:ph type="sldNum" sz="quarter" idx="12"/>
          </p:nvPr>
        </p:nvSpPr>
        <p:spPr/>
        <p:txBody>
          <a:bodyPr/>
          <a:lstStyle>
            <a:extLst/>
          </a:lstStyle>
          <a:p>
            <a:fld id="{725C68B6-61C2-468F-89AB-4B9F7531AA68}" type="slidenum">
              <a:rPr lang="ru-RU" smtClean="0"/>
              <a:pPr/>
              <a:t>‹#›</a:t>
            </a:fld>
            <a:endParaRPr lang="ru-RU"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2920" y="4983480"/>
            <a:ext cx="8183880" cy="1051560"/>
          </a:xfrm>
        </p:spPr>
        <p:txBody>
          <a:bodyPr/>
          <a:lstStyle>
            <a:extLst/>
          </a:lstStyle>
          <a:p>
            <a:r>
              <a:rPr kumimoji="0" lang="ru-RU" smtClean="0"/>
              <a:t>Образец заголовка</a:t>
            </a:r>
            <a:endParaRPr kumimoji="0" lang="en-US"/>
          </a:p>
        </p:txBody>
      </p:sp>
      <p:sp>
        <p:nvSpPr>
          <p:cNvPr id="3" name="Содержимое 2"/>
          <p:cNvSpPr>
            <a:spLocks noGrp="1"/>
          </p:cNvSpPr>
          <p:nvPr>
            <p:ph idx="1"/>
          </p:nvPr>
        </p:nvSpPr>
        <p:spPr>
          <a:xfrm>
            <a:off x="502920" y="530352"/>
            <a:ext cx="8183880" cy="4187952"/>
          </a:xfrm>
        </p:spPr>
        <p:txBody>
          <a:bodyPr/>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5B106E36-FD25-4E2D-B0AA-010F637433A0}" type="datetimeFigureOut">
              <a:rPr lang="ru-RU" smtClean="0"/>
              <a:pPr/>
              <a:t>26.09.2022</a:t>
            </a:fld>
            <a:endParaRPr lang="ru-RU" dirty="0"/>
          </a:p>
        </p:txBody>
      </p:sp>
      <p:sp>
        <p:nvSpPr>
          <p:cNvPr id="5" name="Нижний колонтитул 4"/>
          <p:cNvSpPr>
            <a:spLocks noGrp="1"/>
          </p:cNvSpPr>
          <p:nvPr>
            <p:ph type="ftr" sz="quarter" idx="11"/>
          </p:nvPr>
        </p:nvSpPr>
        <p:spPr/>
        <p:txBody>
          <a:bodyPr/>
          <a:lstStyle>
            <a:extLst/>
          </a:lstStyle>
          <a:p>
            <a:endParaRPr lang="ru-RU" dirty="0"/>
          </a:p>
        </p:txBody>
      </p:sp>
      <p:sp>
        <p:nvSpPr>
          <p:cNvPr id="6" name="Номер слайда 5"/>
          <p:cNvSpPr>
            <a:spLocks noGrp="1"/>
          </p:cNvSpPr>
          <p:nvPr>
            <p:ph type="sldNum" sz="quarter" idx="12"/>
          </p:nvPr>
        </p:nvSpPr>
        <p:spPr/>
        <p:txBody>
          <a:bodyPr/>
          <a:lstStyle>
            <a:extLst/>
          </a:lstStyle>
          <a:p>
            <a:fld id="{725C68B6-61C2-468F-89AB-4B9F7531AA68}" type="slidenum">
              <a:rPr lang="ru-RU" smtClean="0"/>
              <a:pPr/>
              <a:t>‹#›</a:t>
            </a:fld>
            <a:endParaRPr lang="ru-RU"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spTree>
      <p:nvGrpSpPr>
        <p:cNvPr id="1" name=""/>
        <p:cNvGrpSpPr/>
        <p:nvPr/>
      </p:nvGrpSpPr>
      <p:grpSpPr>
        <a:xfrm>
          <a:off x="0" y="0"/>
          <a:ext cx="0" cy="0"/>
          <a:chOff x="0" y="0"/>
          <a:chExt cx="0" cy="0"/>
        </a:xfrm>
      </p:grpSpPr>
      <p:sp>
        <p:nvSpPr>
          <p:cNvPr id="14" name="Скругленный прямоугольник 13"/>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1" name="Скругленный прямоугольник 10"/>
          <p:cNvSpPr/>
          <p:nvPr/>
        </p:nvSpPr>
        <p:spPr>
          <a:xfrm>
            <a:off x="418596" y="434162"/>
            <a:ext cx="8306809" cy="4341329"/>
          </a:xfrm>
          <a:prstGeom prst="roundRect">
            <a:avLst>
              <a:gd name="adj" fmla="val 2127"/>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 name="Заголовок 1"/>
          <p:cNvSpPr>
            <a:spLocks noGrp="1"/>
          </p:cNvSpPr>
          <p:nvPr>
            <p:ph type="title"/>
          </p:nvPr>
        </p:nvSpPr>
        <p:spPr>
          <a:xfrm>
            <a:off x="468344" y="4928616"/>
            <a:ext cx="8183880" cy="676656"/>
          </a:xfrm>
        </p:spPr>
        <p:txBody>
          <a:bodyPr lIns="91440" bIns="0" anchor="b"/>
          <a:lstStyle>
            <a:lvl1pPr algn="l">
              <a:buNone/>
              <a:defRPr sz="3600" b="0" cap="none" baseline="0">
                <a:solidFill>
                  <a:schemeClr val="bg2">
                    <a:shade val="25000"/>
                  </a:schemeClr>
                </a:solidFill>
                <a:effectLst/>
              </a:defRPr>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468344" y="5624484"/>
            <a:ext cx="8183880" cy="420624"/>
          </a:xfrm>
        </p:spPr>
        <p:txBody>
          <a:bodyPr lIns="118872" tIns="0" anchor="t"/>
          <a:lstStyle>
            <a:lvl1pPr marL="0" marR="36576" indent="0" algn="l">
              <a:spcBef>
                <a:spcPts val="0"/>
              </a:spcBef>
              <a:spcAft>
                <a:spcPts val="0"/>
              </a:spcAft>
              <a:buNone/>
              <a:defRPr sz="1800" b="0">
                <a:solidFill>
                  <a:schemeClr val="accent1">
                    <a:shade val="50000"/>
                    <a:satMod val="110000"/>
                  </a:schemeClr>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extLst/>
          </a:lstStyle>
          <a:p>
            <a:fld id="{5B106E36-FD25-4E2D-B0AA-010F637433A0}" type="datetimeFigureOut">
              <a:rPr lang="ru-RU" smtClean="0"/>
              <a:pPr/>
              <a:t>26.09.2022</a:t>
            </a:fld>
            <a:endParaRPr lang="ru-RU" dirty="0"/>
          </a:p>
        </p:txBody>
      </p:sp>
      <p:sp>
        <p:nvSpPr>
          <p:cNvPr id="5" name="Нижний колонтитул 4"/>
          <p:cNvSpPr>
            <a:spLocks noGrp="1"/>
          </p:cNvSpPr>
          <p:nvPr>
            <p:ph type="ftr" sz="quarter" idx="11"/>
          </p:nvPr>
        </p:nvSpPr>
        <p:spPr/>
        <p:txBody>
          <a:bodyPr/>
          <a:lstStyle>
            <a:extLst/>
          </a:lstStyle>
          <a:p>
            <a:endParaRPr lang="ru-RU" dirty="0"/>
          </a:p>
        </p:txBody>
      </p:sp>
      <p:sp>
        <p:nvSpPr>
          <p:cNvPr id="6" name="Номер слайда 5"/>
          <p:cNvSpPr>
            <a:spLocks noGrp="1"/>
          </p:cNvSpPr>
          <p:nvPr>
            <p:ph type="sldNum" sz="quarter" idx="12"/>
          </p:nvPr>
        </p:nvSpPr>
        <p:spPr/>
        <p:txBody>
          <a:bodyPr/>
          <a:lstStyle>
            <a:extLst/>
          </a:lstStyle>
          <a:p>
            <a:fld id="{725C68B6-61C2-468F-89AB-4B9F7531AA68}" type="slidenum">
              <a:rPr lang="ru-RU" smtClean="0"/>
              <a:pPr/>
              <a:t>‹#›</a:t>
            </a:fld>
            <a:endParaRPr lang="ru-RU"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Содержимое 2"/>
          <p:cNvSpPr>
            <a:spLocks noGrp="1"/>
          </p:cNvSpPr>
          <p:nvPr>
            <p:ph sz="half" idx="1"/>
          </p:nvPr>
        </p:nvSpPr>
        <p:spPr>
          <a:xfrm>
            <a:off x="514352" y="530352"/>
            <a:ext cx="3931920" cy="4389120"/>
          </a:xfrm>
        </p:spPr>
        <p:txBody>
          <a:bodyPr/>
          <a:lstStyle>
            <a:lvl1pPr>
              <a:defRPr sz="2600"/>
            </a:lvl1pPr>
            <a:lvl2pPr>
              <a:defRPr sz="22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4755360" y="530352"/>
            <a:ext cx="3931920" cy="4389120"/>
          </a:xfrm>
        </p:spPr>
        <p:txBody>
          <a:bodyPr/>
          <a:lstStyle>
            <a:lvl1pPr>
              <a:defRPr sz="2600"/>
            </a:lvl1pPr>
            <a:lvl2pPr>
              <a:defRPr sz="22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5B106E36-FD25-4E2D-B0AA-010F637433A0}" type="datetimeFigureOut">
              <a:rPr lang="ru-RU" smtClean="0"/>
              <a:pPr/>
              <a:t>26.09.2022</a:t>
            </a:fld>
            <a:endParaRPr lang="ru-RU" dirty="0"/>
          </a:p>
        </p:txBody>
      </p:sp>
      <p:sp>
        <p:nvSpPr>
          <p:cNvPr id="6" name="Нижний колонтитул 5"/>
          <p:cNvSpPr>
            <a:spLocks noGrp="1"/>
          </p:cNvSpPr>
          <p:nvPr>
            <p:ph type="ftr" sz="quarter" idx="11"/>
          </p:nvPr>
        </p:nvSpPr>
        <p:spPr/>
        <p:txBody>
          <a:bodyPr/>
          <a:lstStyle>
            <a:extLst/>
          </a:lstStyle>
          <a:p>
            <a:endParaRPr lang="ru-RU" dirty="0"/>
          </a:p>
        </p:txBody>
      </p:sp>
      <p:sp>
        <p:nvSpPr>
          <p:cNvPr id="7" name="Номер слайда 6"/>
          <p:cNvSpPr>
            <a:spLocks noGrp="1"/>
          </p:cNvSpPr>
          <p:nvPr>
            <p:ph type="sldNum" sz="quarter" idx="12"/>
          </p:nvPr>
        </p:nvSpPr>
        <p:spPr/>
        <p:txBody>
          <a:bodyPr/>
          <a:lstStyle>
            <a:extLst/>
          </a:lstStyle>
          <a:p>
            <a:fld id="{725C68B6-61C2-468F-89AB-4B9F7531AA68}" type="slidenum">
              <a:rPr lang="ru-RU" smtClean="0"/>
              <a:pPr/>
              <a:t>‹#›</a:t>
            </a:fld>
            <a:endParaRPr lang="ru-RU"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2920" y="4983480"/>
            <a:ext cx="8183880" cy="1051560"/>
          </a:xfrm>
        </p:spPr>
        <p:txBody>
          <a:bodyPr anchor="b"/>
          <a:lstStyle>
            <a:lvl1pPr>
              <a:defRPr b="1"/>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607224" y="579438"/>
            <a:ext cx="3931920" cy="792162"/>
          </a:xfrm>
        </p:spPr>
        <p:txBody>
          <a:bodyPr lIns="146304" anchor="ctr"/>
          <a:lstStyle>
            <a:lvl1pPr marL="0" indent="0" algn="l">
              <a:buNone/>
              <a:defRPr sz="2400" b="1">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652169" y="579438"/>
            <a:ext cx="3931920" cy="792162"/>
          </a:xfrm>
        </p:spPr>
        <p:txBody>
          <a:bodyPr lIns="137160" anchor="ctr"/>
          <a:lstStyle>
            <a:lvl1pPr marL="0" indent="0" algn="l">
              <a:buNone/>
              <a:defRPr sz="2400" b="1">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607224" y="1447800"/>
            <a:ext cx="3931920" cy="3489960"/>
          </a:xfrm>
        </p:spPr>
        <p:txBody>
          <a:bodyPr anchor="t"/>
          <a:lstStyle>
            <a:lvl1pPr algn="l">
              <a:defRPr sz="2400"/>
            </a:lvl1pPr>
            <a:lvl2pPr algn="l">
              <a:defRPr sz="2000"/>
            </a:lvl2pPr>
            <a:lvl3pPr algn="l">
              <a:defRPr sz="1800"/>
            </a:lvl3pPr>
            <a:lvl4pPr algn="l">
              <a:defRPr sz="1600"/>
            </a:lvl4pPr>
            <a:lvl5pPr algn="l">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652169" y="1447800"/>
            <a:ext cx="3931920" cy="3489960"/>
          </a:xfrm>
        </p:spPr>
        <p:txBody>
          <a:bodyPr anchor="t"/>
          <a:lstStyle>
            <a:lvl1pPr algn="l">
              <a:defRPr sz="2400"/>
            </a:lvl1pPr>
            <a:lvl2pPr algn="l">
              <a:defRPr sz="2000"/>
            </a:lvl2pPr>
            <a:lvl3pPr algn="l">
              <a:defRPr sz="1800"/>
            </a:lvl3pPr>
            <a:lvl4pPr algn="l">
              <a:defRPr sz="1600"/>
            </a:lvl4pPr>
            <a:lvl5pPr algn="l">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extLst/>
          </a:lstStyle>
          <a:p>
            <a:fld id="{5B106E36-FD25-4E2D-B0AA-010F637433A0}" type="datetimeFigureOut">
              <a:rPr lang="ru-RU" smtClean="0"/>
              <a:pPr/>
              <a:t>26.09.2022</a:t>
            </a:fld>
            <a:endParaRPr lang="ru-RU" dirty="0"/>
          </a:p>
        </p:txBody>
      </p:sp>
      <p:sp>
        <p:nvSpPr>
          <p:cNvPr id="8" name="Нижний колонтитул 7"/>
          <p:cNvSpPr>
            <a:spLocks noGrp="1"/>
          </p:cNvSpPr>
          <p:nvPr>
            <p:ph type="ftr" sz="quarter" idx="11"/>
          </p:nvPr>
        </p:nvSpPr>
        <p:spPr/>
        <p:txBody>
          <a:bodyPr/>
          <a:lstStyle>
            <a:extLst/>
          </a:lstStyle>
          <a:p>
            <a:endParaRPr lang="ru-RU" dirty="0"/>
          </a:p>
        </p:txBody>
      </p:sp>
      <p:sp>
        <p:nvSpPr>
          <p:cNvPr id="9" name="Номер слайда 8"/>
          <p:cNvSpPr>
            <a:spLocks noGrp="1"/>
          </p:cNvSpPr>
          <p:nvPr>
            <p:ph type="sldNum" sz="quarter" idx="12"/>
          </p:nvPr>
        </p:nvSpPr>
        <p:spPr/>
        <p:txBody>
          <a:bodyPr/>
          <a:lstStyle>
            <a:extLst/>
          </a:lstStyle>
          <a:p>
            <a:fld id="{725C68B6-61C2-468F-89AB-4B9F7531AA68}" type="slidenum">
              <a:rPr lang="ru-RU" smtClean="0"/>
              <a:pPr/>
              <a:t>‹#›</a:t>
            </a:fld>
            <a:endParaRPr lang="ru-RU"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extLst/>
          </a:lstStyle>
          <a:p>
            <a:fld id="{5B106E36-FD25-4E2D-B0AA-010F637433A0}" type="datetimeFigureOut">
              <a:rPr lang="ru-RU" smtClean="0"/>
              <a:pPr/>
              <a:t>26.09.2022</a:t>
            </a:fld>
            <a:endParaRPr lang="ru-RU" dirty="0"/>
          </a:p>
        </p:txBody>
      </p:sp>
      <p:sp>
        <p:nvSpPr>
          <p:cNvPr id="4" name="Нижний колонтитул 3"/>
          <p:cNvSpPr>
            <a:spLocks noGrp="1"/>
          </p:cNvSpPr>
          <p:nvPr>
            <p:ph type="ftr" sz="quarter" idx="11"/>
          </p:nvPr>
        </p:nvSpPr>
        <p:spPr/>
        <p:txBody>
          <a:bodyPr/>
          <a:lstStyle>
            <a:extLst/>
          </a:lstStyle>
          <a:p>
            <a:endParaRPr lang="ru-RU" dirty="0"/>
          </a:p>
        </p:txBody>
      </p:sp>
      <p:sp>
        <p:nvSpPr>
          <p:cNvPr id="5" name="Номер слайда 4"/>
          <p:cNvSpPr>
            <a:spLocks noGrp="1"/>
          </p:cNvSpPr>
          <p:nvPr>
            <p:ph type="sldNum" sz="quarter" idx="12"/>
          </p:nvPr>
        </p:nvSpPr>
        <p:spPr/>
        <p:txBody>
          <a:bodyPr/>
          <a:lstStyle>
            <a:extLst/>
          </a:lstStyle>
          <a:p>
            <a:fld id="{725C68B6-61C2-468F-89AB-4B9F7531AA68}" type="slidenum">
              <a:rPr lang="ru-RU" smtClean="0"/>
              <a:pPr/>
              <a:t>‹#›</a:t>
            </a:fld>
            <a:endParaRPr lang="ru-RU"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7" name="Скругленный прямоугольник 6"/>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 name="Дата 1"/>
          <p:cNvSpPr>
            <a:spLocks noGrp="1"/>
          </p:cNvSpPr>
          <p:nvPr>
            <p:ph type="dt" sz="half" idx="10"/>
          </p:nvPr>
        </p:nvSpPr>
        <p:spPr/>
        <p:txBody>
          <a:bodyPr/>
          <a:lstStyle>
            <a:extLst/>
          </a:lstStyle>
          <a:p>
            <a:fld id="{5B106E36-FD25-4E2D-B0AA-010F637433A0}" type="datetimeFigureOut">
              <a:rPr lang="ru-RU" smtClean="0"/>
              <a:pPr/>
              <a:t>26.09.2022</a:t>
            </a:fld>
            <a:endParaRPr lang="ru-RU" dirty="0"/>
          </a:p>
        </p:txBody>
      </p:sp>
      <p:sp>
        <p:nvSpPr>
          <p:cNvPr id="3" name="Нижний колонтитул 2"/>
          <p:cNvSpPr>
            <a:spLocks noGrp="1"/>
          </p:cNvSpPr>
          <p:nvPr>
            <p:ph type="ftr" sz="quarter" idx="11"/>
          </p:nvPr>
        </p:nvSpPr>
        <p:spPr/>
        <p:txBody>
          <a:bodyPr/>
          <a:lstStyle>
            <a:extLst/>
          </a:lstStyle>
          <a:p>
            <a:endParaRPr lang="ru-RU" dirty="0"/>
          </a:p>
        </p:txBody>
      </p:sp>
      <p:sp>
        <p:nvSpPr>
          <p:cNvPr id="4" name="Номер слайда 3"/>
          <p:cNvSpPr>
            <a:spLocks noGrp="1"/>
          </p:cNvSpPr>
          <p:nvPr>
            <p:ph type="sldNum" sz="quarter" idx="12"/>
          </p:nvPr>
        </p:nvSpPr>
        <p:spPr/>
        <p:txBody>
          <a:bodyPr/>
          <a:lstStyle>
            <a:extLst/>
          </a:lstStyle>
          <a:p>
            <a:fld id="{725C68B6-61C2-468F-89AB-4B9F7531AA68}" type="slidenum">
              <a:rPr lang="ru-RU" smtClean="0"/>
              <a:pPr/>
              <a:t>‹#›</a:t>
            </a:fld>
            <a:endParaRPr lang="ru-RU"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538784" y="533400"/>
            <a:ext cx="2971800" cy="914400"/>
          </a:xfrm>
        </p:spPr>
        <p:txBody>
          <a:bodyPr anchor="b"/>
          <a:lstStyle>
            <a:lvl1pPr algn="l">
              <a:buNone/>
              <a:defRPr sz="2200" b="1">
                <a:solidFill>
                  <a:schemeClr val="accent1"/>
                </a:solidFill>
              </a:defRPr>
            </a:lvl1pPr>
            <a:extLst/>
          </a:lstStyle>
          <a:p>
            <a:r>
              <a:rPr kumimoji="0" lang="ru-RU" smtClean="0"/>
              <a:t>Образец заголовка</a:t>
            </a:r>
            <a:endParaRPr kumimoji="0" lang="en-US"/>
          </a:p>
        </p:txBody>
      </p:sp>
      <p:sp>
        <p:nvSpPr>
          <p:cNvPr id="3" name="Текст 2"/>
          <p:cNvSpPr>
            <a:spLocks noGrp="1"/>
          </p:cNvSpPr>
          <p:nvPr>
            <p:ph type="body" idx="2"/>
          </p:nvPr>
        </p:nvSpPr>
        <p:spPr>
          <a:xfrm>
            <a:off x="5538847" y="1447802"/>
            <a:ext cx="2971800" cy="4206112"/>
          </a:xfrm>
        </p:spPr>
        <p:txBody>
          <a:bodyPr lIns="91440"/>
          <a:lstStyle>
            <a:lvl1pPr marL="18288" marR="18288" indent="0">
              <a:spcBef>
                <a:spcPts val="0"/>
              </a:spcBef>
              <a:buNone/>
              <a:defRPr sz="1400">
                <a:solidFill>
                  <a:schemeClr val="tx1"/>
                </a:solidFill>
              </a:defRPr>
            </a:lvl1pPr>
            <a:lvl2pPr>
              <a:buNone/>
              <a:defRPr sz="1200">
                <a:solidFill>
                  <a:schemeClr val="tx1"/>
                </a:solidFill>
              </a:defRPr>
            </a:lvl2pPr>
            <a:lvl3pPr>
              <a:buNone/>
              <a:defRPr sz="1000">
                <a:solidFill>
                  <a:schemeClr val="tx1"/>
                </a:solidFill>
              </a:defRPr>
            </a:lvl3pPr>
            <a:lvl4pPr>
              <a:buNone/>
              <a:defRPr sz="900">
                <a:solidFill>
                  <a:schemeClr val="tx1"/>
                </a:solidFill>
              </a:defRPr>
            </a:lvl4pPr>
            <a:lvl5pPr>
              <a:buNone/>
              <a:defRPr sz="900">
                <a:solidFill>
                  <a:schemeClr val="tx1"/>
                </a:solidFill>
              </a:defRPr>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1"/>
          </p:nvPr>
        </p:nvSpPr>
        <p:spPr>
          <a:xfrm>
            <a:off x="761372" y="930144"/>
            <a:ext cx="4626159" cy="4724402"/>
          </a:xfrm>
        </p:spPr>
        <p:txBody>
          <a:bodyPr/>
          <a:lstStyle>
            <a:lvl1pPr>
              <a:defRPr sz="2800">
                <a:solidFill>
                  <a:schemeClr val="tx1"/>
                </a:solidFill>
              </a:defRPr>
            </a:lvl1pPr>
            <a:lvl2pPr>
              <a:defRPr sz="2600">
                <a:solidFill>
                  <a:schemeClr val="tx1"/>
                </a:solidFill>
              </a:defRPr>
            </a:lvl2pPr>
            <a:lvl3pPr>
              <a:defRPr sz="2400">
                <a:solidFill>
                  <a:schemeClr val="tx1"/>
                </a:solidFill>
              </a:defRPr>
            </a:lvl3pPr>
            <a:lvl4pPr>
              <a:defRPr sz="2000">
                <a:solidFill>
                  <a:schemeClr val="tx1"/>
                </a:solidFill>
              </a:defRPr>
            </a:lvl4pPr>
            <a:lvl5pPr>
              <a:defRPr sz="2000">
                <a:solidFill>
                  <a:schemeClr val="tx1"/>
                </a:solidFill>
              </a:defRPr>
            </a:lvl5pPr>
            <a:lvl6pPr>
              <a:buNone/>
              <a:defRPr/>
            </a:lvl6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5B106E36-FD25-4E2D-B0AA-010F637433A0}" type="datetimeFigureOut">
              <a:rPr lang="ru-RU" smtClean="0"/>
              <a:pPr/>
              <a:t>26.09.2022</a:t>
            </a:fld>
            <a:endParaRPr lang="ru-RU" dirty="0"/>
          </a:p>
        </p:txBody>
      </p:sp>
      <p:sp>
        <p:nvSpPr>
          <p:cNvPr id="6" name="Нижний колонтитул 5"/>
          <p:cNvSpPr>
            <a:spLocks noGrp="1"/>
          </p:cNvSpPr>
          <p:nvPr>
            <p:ph type="ftr" sz="quarter" idx="11"/>
          </p:nvPr>
        </p:nvSpPr>
        <p:spPr/>
        <p:txBody>
          <a:bodyPr/>
          <a:lstStyle>
            <a:extLst/>
          </a:lstStyle>
          <a:p>
            <a:endParaRPr lang="ru-RU" dirty="0"/>
          </a:p>
        </p:txBody>
      </p:sp>
      <p:sp>
        <p:nvSpPr>
          <p:cNvPr id="7" name="Номер слайда 6"/>
          <p:cNvSpPr>
            <a:spLocks noGrp="1"/>
          </p:cNvSpPr>
          <p:nvPr>
            <p:ph type="sldNum" sz="quarter" idx="12"/>
          </p:nvPr>
        </p:nvSpPr>
        <p:spPr/>
        <p:txBody>
          <a:bodyPr/>
          <a:lstStyle>
            <a:extLst/>
          </a:lstStyle>
          <a:p>
            <a:fld id="{725C68B6-61C2-468F-89AB-4B9F7531AA68}" type="slidenum">
              <a:rPr lang="ru-RU" smtClean="0"/>
              <a:pPr/>
              <a:t>‹#›</a:t>
            </a:fld>
            <a:endParaRPr lang="ru-RU"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15" name="Скругленный прямоугольник 14"/>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1" name="Прямоугольник с одним скругленным углом 10"/>
          <p:cNvSpPr/>
          <p:nvPr/>
        </p:nvSpPr>
        <p:spPr>
          <a:xfrm>
            <a:off x="6400800" y="434162"/>
            <a:ext cx="2324605" cy="4343400"/>
          </a:xfrm>
          <a:prstGeom prst="round1Rect">
            <a:avLst>
              <a:gd name="adj" fmla="val 2748"/>
            </a:avLst>
          </a:prstGeom>
          <a:solidFill>
            <a:srgbClr val="1C1C1C"/>
          </a:soli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 name="Заголовок 1"/>
          <p:cNvSpPr>
            <a:spLocks noGrp="1"/>
          </p:cNvSpPr>
          <p:nvPr>
            <p:ph type="title"/>
          </p:nvPr>
        </p:nvSpPr>
        <p:spPr>
          <a:xfrm>
            <a:off x="457200" y="5012056"/>
            <a:ext cx="8229600" cy="1051560"/>
          </a:xfrm>
        </p:spPr>
        <p:txBody>
          <a:bodyPr anchor="t"/>
          <a:lstStyle>
            <a:lvl1pPr algn="l">
              <a:buNone/>
              <a:defRPr sz="3600" b="0">
                <a:solidFill>
                  <a:schemeClr val="bg2">
                    <a:shade val="25000"/>
                  </a:schemeClr>
                </a:solidFill>
                <a:effectLst/>
              </a:defRPr>
            </a:lvl1pPr>
            <a:extLst/>
          </a:lstStyle>
          <a:p>
            <a:r>
              <a:rPr kumimoji="0" lang="ru-RU" smtClean="0"/>
              <a:t>Образец заголовка</a:t>
            </a:r>
            <a:endParaRPr kumimoji="0" lang="en-US"/>
          </a:p>
        </p:txBody>
      </p:sp>
      <p:sp>
        <p:nvSpPr>
          <p:cNvPr id="4" name="Текст 3"/>
          <p:cNvSpPr>
            <a:spLocks noGrp="1"/>
          </p:cNvSpPr>
          <p:nvPr>
            <p:ph type="body" sz="half" idx="2"/>
          </p:nvPr>
        </p:nvSpPr>
        <p:spPr bwMode="grayWhite">
          <a:xfrm>
            <a:off x="6462712" y="533400"/>
            <a:ext cx="2240280" cy="4211480"/>
          </a:xfrm>
        </p:spPr>
        <p:txBody>
          <a:bodyPr lIns="91440"/>
          <a:lstStyle>
            <a:lvl1pPr marL="45720" indent="0" algn="l">
              <a:spcBef>
                <a:spcPts val="0"/>
              </a:spcBef>
              <a:buNone/>
              <a:defRPr sz="1400">
                <a:solidFill>
                  <a:srgbClr val="FFFFFF"/>
                </a:solidFill>
              </a:defRPr>
            </a:lvl1pPr>
            <a:lvl2pPr>
              <a:defRPr sz="1200">
                <a:solidFill>
                  <a:srgbClr val="FFFFFF"/>
                </a:solidFill>
              </a:defRPr>
            </a:lvl2pPr>
            <a:lvl3pPr>
              <a:defRPr sz="1000">
                <a:solidFill>
                  <a:srgbClr val="FFFFFF"/>
                </a:solidFill>
              </a:defRPr>
            </a:lvl3pPr>
            <a:lvl4pPr>
              <a:defRPr sz="900">
                <a:solidFill>
                  <a:srgbClr val="FFFFFF"/>
                </a:solidFill>
              </a:defRPr>
            </a:lvl4pPr>
            <a:lvl5pPr>
              <a:defRPr sz="900">
                <a:solidFill>
                  <a:srgbClr val="FFFFFF"/>
                </a:solidFill>
              </a:defRPr>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5B106E36-FD25-4E2D-B0AA-010F637433A0}" type="datetimeFigureOut">
              <a:rPr lang="ru-RU" smtClean="0"/>
              <a:pPr/>
              <a:t>26.09.2022</a:t>
            </a:fld>
            <a:endParaRPr lang="ru-RU" dirty="0"/>
          </a:p>
        </p:txBody>
      </p:sp>
      <p:sp>
        <p:nvSpPr>
          <p:cNvPr id="6" name="Нижний колонтитул 5"/>
          <p:cNvSpPr>
            <a:spLocks noGrp="1"/>
          </p:cNvSpPr>
          <p:nvPr>
            <p:ph type="ftr" sz="quarter" idx="11"/>
          </p:nvPr>
        </p:nvSpPr>
        <p:spPr/>
        <p:txBody>
          <a:bodyPr/>
          <a:lstStyle>
            <a:extLst/>
          </a:lstStyle>
          <a:p>
            <a:endParaRPr lang="ru-RU" dirty="0"/>
          </a:p>
        </p:txBody>
      </p:sp>
      <p:sp>
        <p:nvSpPr>
          <p:cNvPr id="7" name="Номер слайда 6"/>
          <p:cNvSpPr>
            <a:spLocks noGrp="1"/>
          </p:cNvSpPr>
          <p:nvPr>
            <p:ph type="sldNum" sz="quarter" idx="12"/>
          </p:nvPr>
        </p:nvSpPr>
        <p:spPr/>
        <p:txBody>
          <a:bodyPr/>
          <a:lstStyle>
            <a:extLst/>
          </a:lstStyle>
          <a:p>
            <a:fld id="{725C68B6-61C2-468F-89AB-4B9F7531AA68}" type="slidenum">
              <a:rPr lang="ru-RU" smtClean="0"/>
              <a:pPr/>
              <a:t>‹#›</a:t>
            </a:fld>
            <a:endParaRPr lang="ru-RU" dirty="0"/>
          </a:p>
        </p:txBody>
      </p:sp>
      <p:sp>
        <p:nvSpPr>
          <p:cNvPr id="3" name="Рисунок 2"/>
          <p:cNvSpPr>
            <a:spLocks noGrp="1"/>
          </p:cNvSpPr>
          <p:nvPr>
            <p:ph type="pic" idx="1"/>
          </p:nvPr>
        </p:nvSpPr>
        <p:spPr>
          <a:xfrm>
            <a:off x="421480" y="435768"/>
            <a:ext cx="5925312" cy="4343400"/>
          </a:xfrm>
          <a:prstGeom prst="snipRoundRect">
            <a:avLst>
              <a:gd name="adj1" fmla="val 1040"/>
              <a:gd name="adj2" fmla="val 0"/>
            </a:avLst>
          </a:prstGeom>
          <a:solidFill>
            <a:schemeClr val="bg2">
              <a:shade val="10000"/>
            </a:schemeClr>
          </a:solidFill>
        </p:spPr>
        <p:txBody>
          <a:bodyPr/>
          <a:lstStyle>
            <a:lvl1pPr marL="0" indent="0">
              <a:buNone/>
              <a:defRPr sz="3200"/>
            </a:lvl1pPr>
            <a:extLst/>
          </a:lstStyle>
          <a:p>
            <a:r>
              <a:rPr kumimoji="0" lang="ru-RU" dirty="0" smtClean="0"/>
              <a:t>Вставка рисунка</a:t>
            </a:r>
            <a:endParaRPr kumimoji="0"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7" name="Скругленный прямоугольник 6"/>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9" name="Скругленный прямоугольник 8"/>
          <p:cNvSpPr/>
          <p:nvPr/>
        </p:nvSpPr>
        <p:spPr>
          <a:xfrm>
            <a:off x="418596" y="434162"/>
            <a:ext cx="8306809" cy="5486400"/>
          </a:xfrm>
          <a:prstGeom prst="roundRect">
            <a:avLst>
              <a:gd name="adj" fmla="val 2127"/>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3" name="Заголовок 12"/>
          <p:cNvSpPr>
            <a:spLocks noGrp="1"/>
          </p:cNvSpPr>
          <p:nvPr>
            <p:ph type="title"/>
          </p:nvPr>
        </p:nvSpPr>
        <p:spPr>
          <a:xfrm>
            <a:off x="502920" y="4985590"/>
            <a:ext cx="8183880" cy="1051560"/>
          </a:xfrm>
          <a:prstGeom prst="rect">
            <a:avLst/>
          </a:prstGeom>
        </p:spPr>
        <p:txBody>
          <a:bodyPr vert="horz" anchor="b">
            <a:normAutofit/>
          </a:bodyPr>
          <a:lstStyle>
            <a:extLst/>
          </a:lstStyle>
          <a:p>
            <a:r>
              <a:rPr kumimoji="0" lang="ru-RU" smtClean="0"/>
              <a:t>Образец заголовка</a:t>
            </a:r>
            <a:endParaRPr kumimoji="0" lang="en-US"/>
          </a:p>
        </p:txBody>
      </p:sp>
      <p:sp>
        <p:nvSpPr>
          <p:cNvPr id="4" name="Текст 3"/>
          <p:cNvSpPr>
            <a:spLocks noGrp="1"/>
          </p:cNvSpPr>
          <p:nvPr>
            <p:ph type="body" idx="1"/>
          </p:nvPr>
        </p:nvSpPr>
        <p:spPr>
          <a:xfrm>
            <a:off x="502920" y="530352"/>
            <a:ext cx="8183880" cy="4187952"/>
          </a:xfrm>
          <a:prstGeom prst="rect">
            <a:avLst/>
          </a:prstGeom>
        </p:spPr>
        <p:txBody>
          <a:bodyPr vert="horz" lIns="182880" tIns="91440">
            <a:normAutofit/>
          </a:bodyPr>
          <a:lstStyle>
            <a:extLst/>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25" name="Дата 24"/>
          <p:cNvSpPr>
            <a:spLocks noGrp="1"/>
          </p:cNvSpPr>
          <p:nvPr>
            <p:ph type="dt" sz="half" idx="2"/>
          </p:nvPr>
        </p:nvSpPr>
        <p:spPr>
          <a:xfrm>
            <a:off x="3776328" y="6111875"/>
            <a:ext cx="2286000" cy="365125"/>
          </a:xfrm>
          <a:prstGeom prst="rect">
            <a:avLst/>
          </a:prstGeom>
        </p:spPr>
        <p:txBody>
          <a:bodyPr vert="horz" anchor="b"/>
          <a:lstStyle>
            <a:lvl1pPr algn="r" eaLnBrk="1" latinLnBrk="0" hangingPunct="1">
              <a:defRPr kumimoji="0" sz="1000">
                <a:solidFill>
                  <a:schemeClr val="bg2">
                    <a:shade val="50000"/>
                  </a:schemeClr>
                </a:solidFill>
              </a:defRPr>
            </a:lvl1pPr>
            <a:extLst/>
          </a:lstStyle>
          <a:p>
            <a:fld id="{5B106E36-FD25-4E2D-B0AA-010F637433A0}" type="datetimeFigureOut">
              <a:rPr lang="ru-RU" smtClean="0"/>
              <a:pPr/>
              <a:t>26.09.2022</a:t>
            </a:fld>
            <a:endParaRPr lang="ru-RU" dirty="0"/>
          </a:p>
        </p:txBody>
      </p:sp>
      <p:sp>
        <p:nvSpPr>
          <p:cNvPr id="18" name="Нижний колонтитул 17"/>
          <p:cNvSpPr>
            <a:spLocks noGrp="1"/>
          </p:cNvSpPr>
          <p:nvPr>
            <p:ph type="ftr" sz="quarter" idx="3"/>
          </p:nvPr>
        </p:nvSpPr>
        <p:spPr>
          <a:xfrm>
            <a:off x="6062328" y="6111875"/>
            <a:ext cx="2286000" cy="365125"/>
          </a:xfrm>
          <a:prstGeom prst="rect">
            <a:avLst/>
          </a:prstGeom>
        </p:spPr>
        <p:txBody>
          <a:bodyPr vert="horz" anchor="b"/>
          <a:lstStyle>
            <a:lvl1pPr algn="l" eaLnBrk="1" latinLnBrk="0" hangingPunct="1">
              <a:defRPr kumimoji="0" sz="1000">
                <a:solidFill>
                  <a:schemeClr val="bg2">
                    <a:shade val="50000"/>
                  </a:schemeClr>
                </a:solidFill>
              </a:defRPr>
            </a:lvl1pPr>
            <a:extLst/>
          </a:lstStyle>
          <a:p>
            <a:endParaRPr lang="ru-RU" dirty="0"/>
          </a:p>
        </p:txBody>
      </p:sp>
      <p:sp>
        <p:nvSpPr>
          <p:cNvPr id="5" name="Номер слайда 4"/>
          <p:cNvSpPr>
            <a:spLocks noGrp="1"/>
          </p:cNvSpPr>
          <p:nvPr>
            <p:ph type="sldNum" sz="quarter" idx="4"/>
          </p:nvPr>
        </p:nvSpPr>
        <p:spPr>
          <a:xfrm>
            <a:off x="8348328" y="6111875"/>
            <a:ext cx="457200" cy="365125"/>
          </a:xfrm>
          <a:prstGeom prst="rect">
            <a:avLst/>
          </a:prstGeom>
        </p:spPr>
        <p:txBody>
          <a:bodyPr vert="horz" anchor="b"/>
          <a:lstStyle>
            <a:lvl1pPr algn="r" eaLnBrk="1" latinLnBrk="0" hangingPunct="1">
              <a:defRPr kumimoji="0" sz="1000">
                <a:solidFill>
                  <a:schemeClr val="bg2">
                    <a:shade val="50000"/>
                  </a:schemeClr>
                </a:solidFill>
              </a:defRPr>
            </a:lvl1pPr>
            <a:extLst/>
          </a:lstStyle>
          <a:p>
            <a:fld id="{725C68B6-61C2-468F-89AB-4B9F7531AA68}" type="slidenum">
              <a:rPr lang="ru-RU" smtClean="0"/>
              <a:pPr/>
              <a:t>‹#›</a:t>
            </a:fld>
            <a:endParaRPr lang="ru-RU" dirty="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3600" b="1" kern="1200">
          <a:solidFill>
            <a:schemeClr val="accent1">
              <a:tint val="88000"/>
              <a:satMod val="150000"/>
            </a:schemeClr>
          </a:solidFill>
          <a:effectLst>
            <a:outerShdw blurRad="53975" dist="22860" dir="5400000" algn="tl" rotWithShape="0">
              <a:srgbClr val="000000">
                <a:alpha val="55000"/>
              </a:srgbClr>
            </a:outerShdw>
          </a:effectLst>
          <a:latin typeface="+mj-lt"/>
          <a:ea typeface="+mj-ea"/>
          <a:cs typeface="+mj-cs"/>
        </a:defRPr>
      </a:lvl1pPr>
      <a:extLst/>
    </p:titleStyle>
    <p:bodyStyle>
      <a:lvl1pPr marL="265176" indent="-265176" algn="l" rtl="0" eaLnBrk="1" latinLnBrk="0" hangingPunct="1">
        <a:spcBef>
          <a:spcPts val="250"/>
        </a:spcBef>
        <a:buClr>
          <a:schemeClr val="accent1"/>
        </a:buClr>
        <a:buSzPct val="80000"/>
        <a:buFont typeface="Wingdings 2"/>
        <a:buChar char=""/>
        <a:defRPr kumimoji="0" sz="2800" kern="1200">
          <a:solidFill>
            <a:schemeClr val="tx1"/>
          </a:solidFill>
          <a:effectLst/>
          <a:latin typeface="+mn-lt"/>
          <a:ea typeface="+mn-ea"/>
          <a:cs typeface="+mn-cs"/>
        </a:defRPr>
      </a:lvl1pPr>
      <a:lvl2pPr marL="548640" indent="-201168" algn="l" rtl="0" eaLnBrk="1" latinLnBrk="0" hangingPunct="1">
        <a:spcBef>
          <a:spcPts val="250"/>
        </a:spcBef>
        <a:buClr>
          <a:schemeClr val="accent1"/>
        </a:buClr>
        <a:buSzPct val="100000"/>
        <a:buFont typeface="Verdana"/>
        <a:buChar char="◦"/>
        <a:defRPr kumimoji="0" sz="2400" kern="1200">
          <a:solidFill>
            <a:schemeClr val="tx1"/>
          </a:solidFill>
          <a:latin typeface="+mn-lt"/>
          <a:ea typeface="+mn-ea"/>
          <a:cs typeface="+mn-cs"/>
        </a:defRPr>
      </a:lvl2pPr>
      <a:lvl3pPr marL="786384" indent="-182880" algn="l" rtl="0" eaLnBrk="1" latinLnBrk="0" hangingPunct="1">
        <a:spcBef>
          <a:spcPts val="250"/>
        </a:spcBef>
        <a:buClr>
          <a:schemeClr val="accent2">
            <a:tint val="85000"/>
            <a:satMod val="285000"/>
          </a:schemeClr>
        </a:buClr>
        <a:buSzPct val="100000"/>
        <a:buFont typeface="Wingdings 2"/>
        <a:buChar char=""/>
        <a:defRPr kumimoji="0" sz="2200" kern="1200">
          <a:solidFill>
            <a:schemeClr val="tx1"/>
          </a:solidFill>
          <a:latin typeface="+mn-lt"/>
          <a:ea typeface="+mn-ea"/>
          <a:cs typeface="+mn-cs"/>
        </a:defRPr>
      </a:lvl3pPr>
      <a:lvl4pPr marL="1024128" indent="-182880" algn="l" rtl="0" eaLnBrk="1" latinLnBrk="0" hangingPunct="1">
        <a:spcBef>
          <a:spcPts val="230"/>
        </a:spcBef>
        <a:buClr>
          <a:schemeClr val="accent2">
            <a:tint val="85000"/>
            <a:satMod val="285000"/>
          </a:schemeClr>
        </a:buClr>
        <a:buSzPct val="112000"/>
        <a:buFont typeface="Verdana"/>
        <a:buChar char="◦"/>
        <a:defRPr kumimoji="0" sz="1900" kern="1200">
          <a:solidFill>
            <a:schemeClr val="tx1"/>
          </a:solidFill>
          <a:latin typeface="+mn-lt"/>
          <a:ea typeface="+mn-ea"/>
          <a:cs typeface="+mn-cs"/>
        </a:defRPr>
      </a:lvl4pPr>
      <a:lvl5pPr marL="1280160" indent="-182880" algn="l" rtl="0" eaLnBrk="1" latinLnBrk="0" hangingPunct="1">
        <a:spcBef>
          <a:spcPts val="250"/>
        </a:spcBef>
        <a:buClr>
          <a:schemeClr val="accent3">
            <a:tint val="85000"/>
            <a:satMod val="275000"/>
          </a:schemeClr>
        </a:buClr>
        <a:buSzPct val="100000"/>
        <a:buFont typeface="Wingdings 2"/>
        <a:buChar char=""/>
        <a:defRPr kumimoji="0" sz="1800" kern="1200">
          <a:solidFill>
            <a:schemeClr val="tx1"/>
          </a:solidFill>
          <a:latin typeface="+mn-lt"/>
          <a:ea typeface="+mn-ea"/>
          <a:cs typeface="+mn-cs"/>
        </a:defRPr>
      </a:lvl5pPr>
      <a:lvl6pPr marL="1490472" indent="-182880" algn="l" rtl="0" eaLnBrk="1" latinLnBrk="0" hangingPunct="1">
        <a:spcBef>
          <a:spcPts val="250"/>
        </a:spcBef>
        <a:buClr>
          <a:schemeClr val="accent3">
            <a:tint val="85000"/>
            <a:satMod val="275000"/>
          </a:schemeClr>
        </a:buClr>
        <a:buSzPct val="100000"/>
        <a:buFont typeface="Verdana"/>
        <a:buChar char="◦"/>
        <a:defRPr kumimoji="0" sz="1700" kern="1200" baseline="0">
          <a:solidFill>
            <a:schemeClr val="tx1"/>
          </a:solidFill>
          <a:latin typeface="+mn-lt"/>
          <a:ea typeface="+mn-ea"/>
          <a:cs typeface="+mn-cs"/>
        </a:defRPr>
      </a:lvl6pPr>
      <a:lvl7pPr marL="1700784" indent="-182880" algn="l" rtl="0" eaLnBrk="1" latinLnBrk="0" hangingPunct="1">
        <a:spcBef>
          <a:spcPts val="255"/>
        </a:spcBef>
        <a:buClr>
          <a:schemeClr val="accent3">
            <a:tint val="85000"/>
            <a:satMod val="275000"/>
          </a:schemeClr>
        </a:buClr>
        <a:buSzPct val="100000"/>
        <a:buFont typeface="Wingdings 2"/>
        <a:buChar char=""/>
        <a:defRPr kumimoji="0" sz="1500" kern="1200">
          <a:solidFill>
            <a:schemeClr val="tx1"/>
          </a:solidFill>
          <a:latin typeface="+mn-lt"/>
          <a:ea typeface="+mn-ea"/>
          <a:cs typeface="+mn-cs"/>
        </a:defRPr>
      </a:lvl7pPr>
      <a:lvl8pPr marL="1920240" indent="-182880" algn="l" rtl="0" eaLnBrk="1" latinLnBrk="0" hangingPunct="1">
        <a:spcBef>
          <a:spcPts val="257"/>
        </a:spcBef>
        <a:buClr>
          <a:schemeClr val="accent3">
            <a:tint val="85000"/>
            <a:satMod val="275000"/>
          </a:schemeClr>
        </a:buClr>
        <a:buSzPct val="100000"/>
        <a:buFont typeface="Verdana"/>
        <a:buChar char="◦"/>
        <a:defRPr kumimoji="0" sz="1500" kern="1200" baseline="0">
          <a:solidFill>
            <a:schemeClr val="tx1"/>
          </a:solidFill>
          <a:latin typeface="+mn-lt"/>
          <a:ea typeface="+mn-ea"/>
          <a:cs typeface="+mn-cs"/>
        </a:defRPr>
      </a:lvl8pPr>
      <a:lvl9pPr marL="2148840" indent="-182880" algn="l" rtl="0" eaLnBrk="1" latinLnBrk="0" hangingPunct="1">
        <a:spcBef>
          <a:spcPts val="255"/>
        </a:spcBef>
        <a:buClr>
          <a:schemeClr val="accent3">
            <a:tint val="85000"/>
            <a:satMod val="275000"/>
          </a:schemeClr>
        </a:buClr>
        <a:buSzPct val="100000"/>
        <a:buFont typeface="Wingdings 2"/>
        <a:buChar char=""/>
        <a:defRPr kumimoji="0" sz="15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descr="георг. лента.png"/>
          <p:cNvPicPr>
            <a:picLocks noChangeAspect="1"/>
          </p:cNvPicPr>
          <p:nvPr/>
        </p:nvPicPr>
        <p:blipFill>
          <a:blip r:embed="rId2"/>
          <a:stretch>
            <a:fillRect/>
          </a:stretch>
        </p:blipFill>
        <p:spPr>
          <a:xfrm>
            <a:off x="500034" y="3643314"/>
            <a:ext cx="8215370" cy="2500330"/>
          </a:xfrm>
          <a:prstGeom prst="rect">
            <a:avLst/>
          </a:prstGeom>
        </p:spPr>
      </p:pic>
      <p:sp>
        <p:nvSpPr>
          <p:cNvPr id="2" name="Заголовок 1"/>
          <p:cNvSpPr>
            <a:spLocks noGrp="1"/>
          </p:cNvSpPr>
          <p:nvPr>
            <p:ph type="ctrTitle"/>
          </p:nvPr>
        </p:nvSpPr>
        <p:spPr/>
        <p:txBody>
          <a:bodyPr>
            <a:normAutofit fontScale="90000"/>
          </a:bodyPr>
          <a:lstStyle/>
          <a:p>
            <a:pPr algn="ctr"/>
            <a:r>
              <a:rPr lang="uk-UA" dirty="0" smtClean="0"/>
              <a:t>Свердловск в год</a:t>
            </a:r>
            <a:r>
              <a:rPr lang="ru-RU" dirty="0" smtClean="0"/>
              <a:t>ы Великой Отечественной войны 1942 – </a:t>
            </a:r>
            <a:r>
              <a:rPr lang="ru-RU" smtClean="0"/>
              <a:t>1943 </a:t>
            </a:r>
            <a:r>
              <a:rPr lang="ru-RU" smtClean="0"/>
              <a:t> </a:t>
            </a:r>
            <a:endParaRPr lang="ru-RU" dirty="0"/>
          </a:p>
        </p:txBody>
      </p:sp>
      <p:sp>
        <p:nvSpPr>
          <p:cNvPr id="3" name="Подзаголовок 2"/>
          <p:cNvSpPr>
            <a:spLocks noGrp="1"/>
          </p:cNvSpPr>
          <p:nvPr>
            <p:ph type="subTitle" idx="1"/>
          </p:nvPr>
        </p:nvSpPr>
        <p:spPr/>
        <p:txBody>
          <a:bodyPr>
            <a:normAutofit lnSpcReduction="10000"/>
          </a:bodyPr>
          <a:lstStyle/>
          <a:p>
            <a:r>
              <a:rPr lang="ru-RU" dirty="0" smtClean="0"/>
              <a:t>Ходаковская</a:t>
            </a:r>
          </a:p>
          <a:p>
            <a:r>
              <a:rPr lang="ru-RU" dirty="0" smtClean="0"/>
              <a:t> Анна Николаевна</a:t>
            </a:r>
          </a:p>
          <a:p>
            <a:r>
              <a:rPr lang="ru-RU" dirty="0" smtClean="0"/>
              <a:t>Шахтёрская СШ №1</a:t>
            </a:r>
            <a:endParaRPr lang="ru-RU"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a:xfrm>
            <a:off x="502920" y="4985590"/>
            <a:ext cx="8183880" cy="1515244"/>
          </a:xfrm>
        </p:spPr>
        <p:txBody>
          <a:bodyPr>
            <a:noAutofit/>
          </a:bodyPr>
          <a:lstStyle/>
          <a:p>
            <a:r>
              <a:rPr lang="ru-RU" sz="2800" b="0" dirty="0" smtClean="0"/>
              <a:t>На территории города и района развернулись и другие формы антифашистской борьбы, в том числе и партизанское движение.</a:t>
            </a:r>
            <a:endParaRPr lang="ru-RU" sz="2800" dirty="0"/>
          </a:p>
        </p:txBody>
      </p:sp>
      <p:pic>
        <p:nvPicPr>
          <p:cNvPr id="7" name="Содержимое 6" descr="F.K.Kurganskiy-1904g.r.-kopiya-279x300.jpg"/>
          <p:cNvPicPr>
            <a:picLocks noGrp="1" noChangeAspect="1"/>
          </p:cNvPicPr>
          <p:nvPr>
            <p:ph sz="half" idx="1"/>
          </p:nvPr>
        </p:nvPicPr>
        <p:blipFill>
          <a:blip r:embed="rId2"/>
          <a:stretch>
            <a:fillRect/>
          </a:stretch>
        </p:blipFill>
        <p:spPr>
          <a:xfrm>
            <a:off x="714348" y="642918"/>
            <a:ext cx="3714775" cy="4143404"/>
          </a:xfrm>
        </p:spPr>
      </p:pic>
      <p:sp>
        <p:nvSpPr>
          <p:cNvPr id="8" name="Содержимое 7"/>
          <p:cNvSpPr>
            <a:spLocks noGrp="1"/>
          </p:cNvSpPr>
          <p:nvPr>
            <p:ph sz="half" idx="2"/>
          </p:nvPr>
        </p:nvSpPr>
        <p:spPr/>
        <p:txBody>
          <a:bodyPr>
            <a:normAutofit/>
          </a:bodyPr>
          <a:lstStyle/>
          <a:p>
            <a:r>
              <a:rPr lang="ru-RU" sz="3200" dirty="0" smtClean="0"/>
              <a:t>Федор Карпович Курганский – руководитель партизанского отряда</a:t>
            </a:r>
            <a:endParaRPr lang="ru-RU" sz="3200"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4"/>
          <p:cNvSpPr>
            <a:spLocks noGrp="1"/>
          </p:cNvSpPr>
          <p:nvPr>
            <p:ph type="title"/>
          </p:nvPr>
        </p:nvSpPr>
        <p:spPr>
          <a:xfrm>
            <a:off x="502920" y="642918"/>
            <a:ext cx="8183880" cy="5572164"/>
          </a:xfrm>
        </p:spPr>
        <p:style>
          <a:lnRef idx="2">
            <a:schemeClr val="accent1"/>
          </a:lnRef>
          <a:fillRef idx="1">
            <a:schemeClr val="lt1"/>
          </a:fillRef>
          <a:effectRef idx="0">
            <a:schemeClr val="accent1"/>
          </a:effectRef>
          <a:fontRef idx="minor">
            <a:schemeClr val="dk1"/>
          </a:fontRef>
        </p:style>
        <p:txBody>
          <a:bodyPr>
            <a:noAutofit/>
          </a:bodyPr>
          <a:lstStyle/>
          <a:p>
            <a:r>
              <a:rPr lang="ru-RU" sz="2400"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Благодаря действиям отряда 17 июля 1942 года был сбит немецкий истребитель, позже был захвачен и казнен атаман Коваленко – предатель. Так же наш партизанский отряд помог танковому корпусу генерала Баданова разгромить немецкий аэродром. В родной город партизаны вернулись буквально в конце его освобождения. С помощью Софьи Марковны Пастернак и Любовь Григорьевны Овсянниковой отряду удалось разминировать дворец культуры, элеватор, хлебозавод, разгромить Шараповский полицейский участок, они не успели только освободить подпольщиков.</a:t>
            </a:r>
            <a:endParaRPr lang="ru-RU" sz="240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2920" y="1643050"/>
            <a:ext cx="8183880" cy="4394100"/>
          </a:xfrm>
        </p:spPr>
        <p:style>
          <a:lnRef idx="2">
            <a:schemeClr val="accent1"/>
          </a:lnRef>
          <a:fillRef idx="1">
            <a:schemeClr val="lt1"/>
          </a:fillRef>
          <a:effectRef idx="0">
            <a:schemeClr val="accent1"/>
          </a:effectRef>
          <a:fontRef idx="minor">
            <a:schemeClr val="dk1"/>
          </a:fontRef>
        </p:style>
        <p:txBody>
          <a:bodyPr>
            <a:normAutofit fontScale="90000"/>
          </a:bodyPr>
          <a:lstStyle/>
          <a:p>
            <a:r>
              <a:rPr lang="ru-RU" b="0" dirty="0" smtClean="0"/>
              <a:t>Активными участниками свердловского подполья были: Звягинцев Д.Ф., Ковалев В.Т., Шарыкин Г.М., Буханько В.И., Ждамиров А.А., Постарнак Д.П., Бабарицкая Л.П., Свинарева Н.А., Чупис В.Н., Троянов Ф.И., Сокирко М.Д., Гулько П.Ф., Постникова М.М., Курганская А.В., Бережной Г.Д., Саянова М.С., Мартынова А.В. и другие.</a:t>
            </a:r>
            <a:endParaRPr lang="ru-RU"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2920" y="4983480"/>
            <a:ext cx="8183880" cy="1374478"/>
          </a:xfrm>
        </p:spPr>
        <p:txBody>
          <a:bodyPr>
            <a:normAutofit fontScale="90000"/>
          </a:bodyPr>
          <a:lstStyle/>
          <a:p>
            <a:r>
              <a:rPr lang="ru-RU" sz="2000" b="0" dirty="0" smtClean="0"/>
              <a:t>Не имея опыта подпольной работы, не зная требований конспирации и подпольной борьбы, ребята естественно не могли не допустить ошибок. Из-за предательства в период с 21 января по 11 февраля 1943 года фашисты арестовали и зверски замучили более 60 участников подпольного отряда.</a:t>
            </a:r>
            <a:endParaRPr lang="ru-RU" sz="2000" dirty="0"/>
          </a:p>
        </p:txBody>
      </p:sp>
      <p:pic>
        <p:nvPicPr>
          <p:cNvPr id="4" name="Содержимое 3" descr="подпольщики.jpg"/>
          <p:cNvPicPr>
            <a:picLocks noGrp="1" noChangeAspect="1"/>
          </p:cNvPicPr>
          <p:nvPr>
            <p:ph idx="1"/>
          </p:nvPr>
        </p:nvPicPr>
        <p:blipFill>
          <a:blip r:embed="rId2"/>
          <a:stretch>
            <a:fillRect/>
          </a:stretch>
        </p:blipFill>
        <p:spPr>
          <a:xfrm>
            <a:off x="1428728" y="357167"/>
            <a:ext cx="6215106" cy="4572032"/>
          </a:xfrm>
          <a:prstGeom prst="rect">
            <a:avLst/>
          </a:prstGeom>
          <a:ln>
            <a:noFill/>
          </a:ln>
          <a:effectLst>
            <a:softEdge rad="112500"/>
          </a:effectLst>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a:xfrm>
            <a:off x="502920" y="5500702"/>
            <a:ext cx="8183880" cy="1143008"/>
          </a:xfrm>
        </p:spPr>
        <p:style>
          <a:lnRef idx="2">
            <a:schemeClr val="accent1"/>
          </a:lnRef>
          <a:fillRef idx="1">
            <a:schemeClr val="lt1"/>
          </a:fillRef>
          <a:effectRef idx="0">
            <a:schemeClr val="accent1"/>
          </a:effectRef>
          <a:fontRef idx="minor">
            <a:schemeClr val="dk1"/>
          </a:fontRef>
        </p:style>
        <p:txBody>
          <a:bodyPr>
            <a:normAutofit fontScale="90000"/>
          </a:bodyPr>
          <a:lstStyle/>
          <a:p>
            <a:r>
              <a:rPr lang="ru-RU" sz="2400" b="0" dirty="0" smtClean="0"/>
              <a:t>16 февраля 1943 года воины 610-го полка 203-ей стрелковой дивизии 5-ой танковой армии Южного фронта освободили г. Свердловск.</a:t>
            </a:r>
            <a:endParaRPr lang="ru-RU" sz="2400" dirty="0"/>
          </a:p>
        </p:txBody>
      </p:sp>
      <p:pic>
        <p:nvPicPr>
          <p:cNvPr id="5" name="Содержимое 4" descr="Bezymyannyy-760x479.jpg"/>
          <p:cNvPicPr>
            <a:picLocks noGrp="1" noChangeAspect="1"/>
          </p:cNvPicPr>
          <p:nvPr>
            <p:ph idx="1"/>
          </p:nvPr>
        </p:nvPicPr>
        <p:blipFill>
          <a:blip r:embed="rId2"/>
          <a:stretch>
            <a:fillRect/>
          </a:stretch>
        </p:blipFill>
        <p:spPr>
          <a:xfrm>
            <a:off x="500034" y="500043"/>
            <a:ext cx="8143932" cy="492922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502920" y="4985590"/>
            <a:ext cx="8183880" cy="1658120"/>
          </a:xfrm>
        </p:spPr>
        <p:style>
          <a:lnRef idx="3">
            <a:schemeClr val="lt1"/>
          </a:lnRef>
          <a:fillRef idx="1">
            <a:schemeClr val="accent1"/>
          </a:fillRef>
          <a:effectRef idx="1">
            <a:schemeClr val="accent1"/>
          </a:effectRef>
          <a:fontRef idx="minor">
            <a:schemeClr val="lt1"/>
          </a:fontRef>
        </p:style>
        <p:txBody>
          <a:bodyPr>
            <a:noAutofit/>
          </a:bodyPr>
          <a:lstStyle/>
          <a:p>
            <a:r>
              <a:rPr lang="ru-RU" b="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Свыше 9 тысяч фронтовиков-свердловчан награждено орденами и медалями. </a:t>
            </a:r>
            <a:endParaRPr lang="ru-RU" b="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5" name="Содержимое 4"/>
          <p:cNvSpPr>
            <a:spLocks noGrp="1"/>
          </p:cNvSpPr>
          <p:nvPr>
            <p:ph sz="half" idx="1"/>
          </p:nvPr>
        </p:nvSpPr>
        <p:spPr>
          <a:xfrm>
            <a:off x="514352" y="530352"/>
            <a:ext cx="4271962" cy="4389120"/>
          </a:xfrm>
        </p:spPr>
        <p:txBody>
          <a:bodyPr>
            <a:normAutofit fontScale="92500"/>
          </a:bodyPr>
          <a:lstStyle/>
          <a:p>
            <a:r>
              <a:rPr lang="ru-RU" sz="24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Дважды звания Героя Советского Союза удостоен бывший машинист врубовой машины шахты им. Свердлова, гвардии майор – Николай Иванович Горюшкин (1 декабря 1915, село Шарапкино – 12 ноября 1945, Москва).</a:t>
            </a:r>
            <a:endParaRPr lang="ru-RU" sz="24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pic>
        <p:nvPicPr>
          <p:cNvPr id="7" name="Содержимое 6" descr="Горюшкин_Николай_Иванович.jpg"/>
          <p:cNvPicPr>
            <a:picLocks noGrp="1" noChangeAspect="1"/>
          </p:cNvPicPr>
          <p:nvPr>
            <p:ph sz="half" idx="2"/>
          </p:nvPr>
        </p:nvPicPr>
        <p:blipFill>
          <a:blip r:embed="rId2"/>
          <a:stretch>
            <a:fillRect/>
          </a:stretch>
        </p:blipFill>
        <p:spPr>
          <a:xfrm>
            <a:off x="5143504" y="500042"/>
            <a:ext cx="3286148" cy="4429155"/>
          </a:xfr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4"/>
          <p:cNvSpPr>
            <a:spLocks noGrp="1"/>
          </p:cNvSpPr>
          <p:nvPr>
            <p:ph type="title"/>
          </p:nvPr>
        </p:nvSpPr>
        <p:spPr>
          <a:xfrm>
            <a:off x="5538784" y="642918"/>
            <a:ext cx="2971800" cy="928694"/>
          </a:xfrm>
        </p:spPr>
        <p:txBody>
          <a:bodyPr>
            <a:noAutofit/>
          </a:bodyPr>
          <a:lstStyle/>
          <a:p>
            <a:r>
              <a:rPr lang="ru-RU" sz="2400" dirty="0" smtClean="0"/>
              <a:t>Николай Иванович Горюшкин</a:t>
            </a:r>
            <a:endParaRPr lang="ru-RU" sz="2400" dirty="0"/>
          </a:p>
        </p:txBody>
      </p:sp>
      <p:sp>
        <p:nvSpPr>
          <p:cNvPr id="7" name="Текст 6"/>
          <p:cNvSpPr>
            <a:spLocks noGrp="1"/>
          </p:cNvSpPr>
          <p:nvPr>
            <p:ph type="body" idx="2"/>
          </p:nvPr>
        </p:nvSpPr>
        <p:spPr>
          <a:xfrm>
            <a:off x="4429124" y="1571612"/>
            <a:ext cx="4214842" cy="4786346"/>
          </a:xfrm>
        </p:spPr>
        <p:style>
          <a:lnRef idx="3">
            <a:schemeClr val="lt1"/>
          </a:lnRef>
          <a:fillRef idx="1">
            <a:schemeClr val="accent1"/>
          </a:fillRef>
          <a:effectRef idx="1">
            <a:schemeClr val="accent1"/>
          </a:effectRef>
          <a:fontRef idx="minor">
            <a:schemeClr val="lt1"/>
          </a:fontRef>
        </p:style>
        <p:txBody>
          <a:bodyPr>
            <a:noAutofit/>
          </a:bodyPr>
          <a:lstStyle/>
          <a:p>
            <a:r>
              <a:rPr lang="ru-RU" sz="1600" dirty="0" smtClean="0"/>
              <a:t> </a:t>
            </a:r>
            <a:r>
              <a:rPr lang="ru-RU" sz="16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Дважды Герой Советского Союза. Он родился и был похоронен в селе Шарапкино Области Войска Донского, который теперь зовется городом Свердловском. Горюшкин участвовал в Курской битве, освобождении Украины и Польши. Он прошел всю войну и погиб в ноябре 1945 года в результате несчастного случая. В Свердловске была увековечена память о герое. В его честь назвали улицу и стадион. Также был установлен бюст. Он отлит из бронзы. Горюшкин запечатлен в военной форме с наградами. Бюст стоит на постаменте. На нем размещена табличка, которая увековечила подвиги героя.</a:t>
            </a:r>
            <a:endParaRPr lang="ru-RU" sz="160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pic>
        <p:nvPicPr>
          <p:cNvPr id="8" name="Содержимое 7" descr="памятник Горюшкину.jpg"/>
          <p:cNvPicPr>
            <a:picLocks noGrp="1" noChangeAspect="1"/>
          </p:cNvPicPr>
          <p:nvPr>
            <p:ph sz="half" idx="1"/>
          </p:nvPr>
        </p:nvPicPr>
        <p:blipFill>
          <a:blip r:embed="rId2"/>
          <a:stretch>
            <a:fillRect/>
          </a:stretch>
        </p:blipFill>
        <p:spPr>
          <a:xfrm>
            <a:off x="500034" y="571480"/>
            <a:ext cx="3714777" cy="528641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4"/>
          <p:cNvSpPr>
            <a:spLocks noGrp="1"/>
          </p:cNvSpPr>
          <p:nvPr>
            <p:ph type="title"/>
          </p:nvPr>
        </p:nvSpPr>
        <p:spPr>
          <a:xfrm>
            <a:off x="428596" y="4786322"/>
            <a:ext cx="8286808" cy="2071678"/>
          </a:xfrm>
        </p:spPr>
        <p:style>
          <a:lnRef idx="2">
            <a:schemeClr val="accent1"/>
          </a:lnRef>
          <a:fillRef idx="1">
            <a:schemeClr val="lt1"/>
          </a:fillRef>
          <a:effectRef idx="0">
            <a:schemeClr val="accent1"/>
          </a:effectRef>
          <a:fontRef idx="minor">
            <a:schemeClr val="dk1"/>
          </a:fontRef>
        </p:style>
        <p:txBody>
          <a:bodyPr>
            <a:noAutofit/>
          </a:bodyPr>
          <a:lstStyle/>
          <a:p>
            <a:r>
              <a:rPr lang="ru-RU" sz="2000" b="0" dirty="0" smtClean="0"/>
              <a:t>На территории Парка культуры и отдыха имени Героев Сталинградской битвы захоронен 321 человек. Это – офицеры и красноармейцы, принимавшие участие в освобождении Донбасса и Ворошиловградской области, а также те, кто умер от ран в госпиталях, находящихся на территории города Свердловска и района.</a:t>
            </a:r>
            <a:endParaRPr lang="ru-RU" sz="2000" dirty="0"/>
          </a:p>
        </p:txBody>
      </p:sp>
      <p:pic>
        <p:nvPicPr>
          <p:cNvPr id="7" name="Содержимое 6" descr="свердловский парк.jpg"/>
          <p:cNvPicPr>
            <a:picLocks noGrp="1" noChangeAspect="1"/>
          </p:cNvPicPr>
          <p:nvPr>
            <p:ph sz="half" idx="1"/>
          </p:nvPr>
        </p:nvPicPr>
        <p:blipFill>
          <a:blip r:embed="rId2"/>
          <a:stretch>
            <a:fillRect/>
          </a:stretch>
        </p:blipFill>
        <p:spPr>
          <a:xfrm>
            <a:off x="642910" y="928670"/>
            <a:ext cx="3857651" cy="3571900"/>
          </a:xfrm>
          <a:prstGeom prst="rect">
            <a:avLst/>
          </a:prstGeom>
          <a:ln>
            <a:noFill/>
          </a:ln>
          <a:effectLst>
            <a:softEdge rad="112500"/>
          </a:effectLst>
        </p:spPr>
      </p:pic>
      <p:pic>
        <p:nvPicPr>
          <p:cNvPr id="9" name="Содержимое 8" descr="свердл. парк.jpg"/>
          <p:cNvPicPr>
            <a:picLocks noGrp="1" noChangeAspect="1"/>
          </p:cNvPicPr>
          <p:nvPr>
            <p:ph sz="half" idx="2"/>
          </p:nvPr>
        </p:nvPicPr>
        <p:blipFill>
          <a:blip r:embed="rId3"/>
          <a:stretch>
            <a:fillRect/>
          </a:stretch>
        </p:blipFill>
        <p:spPr>
          <a:xfrm>
            <a:off x="5000628" y="1285860"/>
            <a:ext cx="3214710" cy="2857520"/>
          </a:xfrm>
          <a:prstGeom prst="rect">
            <a:avLst/>
          </a:prstGeom>
          <a:ln>
            <a:noFill/>
          </a:ln>
          <a:effectLst>
            <a:softEdge rad="112500"/>
          </a:effectLst>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Заголовок 9"/>
          <p:cNvSpPr>
            <a:spLocks noGrp="1"/>
          </p:cNvSpPr>
          <p:nvPr>
            <p:ph type="title"/>
          </p:nvPr>
        </p:nvSpPr>
        <p:spPr>
          <a:xfrm>
            <a:off x="502920" y="1500174"/>
            <a:ext cx="8183880" cy="4536976"/>
          </a:xfrm>
        </p:spPr>
        <p:txBody>
          <a:bodyPr>
            <a:noAutofit/>
          </a:bodyPr>
          <a:lstStyle/>
          <a:p>
            <a:r>
              <a:rPr lang="ru-RU" b="0" dirty="0" smtClean="0"/>
              <a:t>В братской могиле «Советских воинов и мирных жителей» захоронены 62 свердловчанина, сброшенных оккупантами в шурф шахты №23 имени Кирова. В ноябре 1945 года там же была захоронена капсула с прахом дважды Героя СССР Николая Горюшкина.</a:t>
            </a:r>
            <a:endParaRPr lang="ru-RU"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457200" y="4643446"/>
            <a:ext cx="8229600" cy="2071702"/>
          </a:xfrm>
        </p:spPr>
        <p:style>
          <a:lnRef idx="2">
            <a:schemeClr val="accent1"/>
          </a:lnRef>
          <a:fillRef idx="1">
            <a:schemeClr val="lt1"/>
          </a:fillRef>
          <a:effectRef idx="0">
            <a:schemeClr val="accent1"/>
          </a:effectRef>
          <a:fontRef idx="minor">
            <a:schemeClr val="dk1"/>
          </a:fontRef>
        </p:style>
        <p:txBody>
          <a:bodyPr>
            <a:normAutofit/>
          </a:bodyPr>
          <a:lstStyle/>
          <a:p>
            <a:r>
              <a:rPr lang="ru-RU" sz="14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22 июля 1942 года фашистские войска захватили территорию Свердловского района. 16 февраля 1943 года части 203-й стрелковой дивизии в составе 23-го танкового корпуса (3-я гвардейская армия Юго-Западного фронта) освободили город, а к 18 февраля – при участии 47-й гвардейской стрелковой дивизии 3-й гвардейской армии, 321-й и 333-й стрелковых дивизий 5-й танковой армии Юго-Западного фронта – все села района. За время оккупации гитлеровцы расстреляли и замучили 227 человек, в том числе 27 детей. Около 4645 человек оккупанты угнали на принудительные работы в Германию.</a:t>
            </a:r>
            <a:endParaRPr lang="ru-RU" sz="14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ndParaRPr>
          </a:p>
        </p:txBody>
      </p:sp>
      <p:sp>
        <p:nvSpPr>
          <p:cNvPr id="6" name="Текст 5"/>
          <p:cNvSpPr>
            <a:spLocks noGrp="1"/>
          </p:cNvSpPr>
          <p:nvPr>
            <p:ph type="body" sz="half" idx="2"/>
          </p:nvPr>
        </p:nvSpPr>
        <p:spPr>
          <a:xfrm>
            <a:off x="6462712" y="533400"/>
            <a:ext cx="2240280" cy="4038608"/>
          </a:xfrm>
        </p:spPr>
        <p:txBody>
          <a:bodyPr>
            <a:normAutofit/>
          </a:bodyPr>
          <a:lstStyle/>
          <a:p>
            <a:r>
              <a:rPr lang="ru-RU" sz="3200" dirty="0" smtClean="0">
                <a:ln w="18415" cmpd="sng">
                  <a:solidFill>
                    <a:srgbClr val="FFFFFF"/>
                  </a:solidFill>
                  <a:prstDash val="solid"/>
                </a:ln>
                <a:effectLst>
                  <a:outerShdw blurRad="63500" dir="3600000" algn="tl" rotWithShape="0">
                    <a:srgbClr val="000000">
                      <a:alpha val="70000"/>
                    </a:srgbClr>
                  </a:outerShdw>
                </a:effectLst>
              </a:rPr>
              <a:t>Память о тех далеких событиях неподвластна времени</a:t>
            </a:r>
            <a:endParaRPr lang="ru-RU" sz="3200" dirty="0">
              <a:ln w="18415" cmpd="sng">
                <a:solidFill>
                  <a:srgbClr val="FFFFFF"/>
                </a:solidFill>
                <a:prstDash val="solid"/>
              </a:ln>
              <a:effectLst>
                <a:outerShdw blurRad="63500" dir="3600000" algn="tl" rotWithShape="0">
                  <a:srgbClr val="000000">
                    <a:alpha val="70000"/>
                  </a:srgbClr>
                </a:outerShdw>
              </a:effectLst>
            </a:endParaRPr>
          </a:p>
        </p:txBody>
      </p:sp>
      <p:pic>
        <p:nvPicPr>
          <p:cNvPr id="7" name="Рисунок 6" descr="парк героев.jpg"/>
          <p:cNvPicPr>
            <a:picLocks noGrp="1" noChangeAspect="1"/>
          </p:cNvPicPr>
          <p:nvPr>
            <p:ph type="pic" idx="1"/>
          </p:nvPr>
        </p:nvPicPr>
        <p:blipFill>
          <a:blip r:embed="rId2"/>
          <a:srcRect l="2338" r="2338"/>
          <a:stretch>
            <a:fillRect/>
          </a:stretch>
        </p:blipFill>
        <p:spPr>
          <a:xfrm>
            <a:off x="420688" y="434975"/>
            <a:ext cx="5926137" cy="413702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Заголовок 11"/>
          <p:cNvSpPr>
            <a:spLocks noGrp="1"/>
          </p:cNvSpPr>
          <p:nvPr>
            <p:ph type="title"/>
          </p:nvPr>
        </p:nvSpPr>
        <p:spPr/>
        <p:txBody>
          <a:bodyPr>
            <a:noAutofit/>
          </a:bodyPr>
          <a:lstStyle/>
          <a:p>
            <a:pPr algn="ctr"/>
            <a:r>
              <a:rPr lang="ru-RU" sz="3200" dirty="0" smtClean="0"/>
              <a:t>Оккупация края</a:t>
            </a:r>
            <a:endParaRPr lang="ru-RU" sz="3200" dirty="0"/>
          </a:p>
        </p:txBody>
      </p:sp>
      <p:sp>
        <p:nvSpPr>
          <p:cNvPr id="14" name="Текст 13"/>
          <p:cNvSpPr>
            <a:spLocks noGrp="1"/>
          </p:cNvSpPr>
          <p:nvPr>
            <p:ph type="body" idx="2"/>
          </p:nvPr>
        </p:nvSpPr>
        <p:spPr/>
        <p:style>
          <a:lnRef idx="2">
            <a:schemeClr val="accent1"/>
          </a:lnRef>
          <a:fillRef idx="1">
            <a:schemeClr val="lt1"/>
          </a:fillRef>
          <a:effectRef idx="0">
            <a:schemeClr val="accent1"/>
          </a:effectRef>
          <a:fontRef idx="minor">
            <a:schemeClr val="dk1"/>
          </a:fontRef>
        </p:style>
        <p:txBody>
          <a:bodyPr>
            <a:noAutofit/>
          </a:bodyPr>
          <a:lstStyle/>
          <a:p>
            <a:endParaRPr lang="ru-RU" sz="2000" dirty="0" smtClean="0"/>
          </a:p>
          <a:p>
            <a:r>
              <a:rPr lang="ru-RU" sz="2000" dirty="0" smtClean="0">
                <a:latin typeface="Century Gothic" pitchFamily="34" charset="0"/>
              </a:rPr>
              <a:t>22 июля 1942 года в результате немецкого наступления Ворошиловградская область была полностью захвачена врагом, Свердловский район оккупирован.</a:t>
            </a:r>
            <a:endParaRPr lang="ru-RU" sz="2000" dirty="0">
              <a:latin typeface="Century Gothic" pitchFamily="34" charset="0"/>
            </a:endParaRPr>
          </a:p>
        </p:txBody>
      </p:sp>
      <p:pic>
        <p:nvPicPr>
          <p:cNvPr id="15" name="Содержимое 14" descr="свердловск.jpg"/>
          <p:cNvPicPr>
            <a:picLocks noGrp="1" noChangeAspect="1"/>
          </p:cNvPicPr>
          <p:nvPr>
            <p:ph sz="half" idx="1"/>
          </p:nvPr>
        </p:nvPicPr>
        <p:blipFill>
          <a:blip r:embed="rId2"/>
          <a:stretch>
            <a:fillRect/>
          </a:stretch>
        </p:blipFill>
        <p:spPr>
          <a:xfrm>
            <a:off x="428596" y="1285860"/>
            <a:ext cx="4959379" cy="4286280"/>
          </a:xfrm>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4"/>
          <p:cNvSpPr>
            <a:spLocks noGrp="1"/>
          </p:cNvSpPr>
          <p:nvPr>
            <p:ph type="title"/>
          </p:nvPr>
        </p:nvSpPr>
        <p:spPr>
          <a:xfrm>
            <a:off x="428596" y="4983480"/>
            <a:ext cx="8258204" cy="1517354"/>
          </a:xfrm>
        </p:spPr>
        <p:style>
          <a:lnRef idx="3">
            <a:schemeClr val="lt1"/>
          </a:lnRef>
          <a:fillRef idx="1">
            <a:schemeClr val="accent1"/>
          </a:fillRef>
          <a:effectRef idx="1">
            <a:schemeClr val="accent1"/>
          </a:effectRef>
          <a:fontRef idx="minor">
            <a:schemeClr val="lt1"/>
          </a:fontRef>
        </p:style>
        <p:txBody>
          <a:bodyPr>
            <a:noAutofit/>
          </a:bodyPr>
          <a:lstStyle/>
          <a:p>
            <a:r>
              <a:rPr lang="ru-RU" sz="2000" b="0" dirty="0" smtClean="0"/>
              <a:t>Изгнание оккупантов с территории нашего города стало ещё одной славной страницей в летописи мужества, послужило приближению светлого мига Великой Победы. Свердловчане внесли большой вклад в борьбу за общее благородное дело.</a:t>
            </a:r>
            <a:endParaRPr lang="ru-RU" sz="2000" dirty="0"/>
          </a:p>
        </p:txBody>
      </p:sp>
      <p:pic>
        <p:nvPicPr>
          <p:cNvPr id="7" name="Содержимое 6" descr="выставка к освобождению Свердловска.jpg"/>
          <p:cNvPicPr>
            <a:picLocks noGrp="1" noChangeAspect="1"/>
          </p:cNvPicPr>
          <p:nvPr>
            <p:ph idx="1"/>
          </p:nvPr>
        </p:nvPicPr>
        <p:blipFill>
          <a:blip r:embed="rId2"/>
          <a:stretch>
            <a:fillRect/>
          </a:stretch>
        </p:blipFill>
        <p:spPr>
          <a:xfrm>
            <a:off x="1000100" y="530225"/>
            <a:ext cx="7143799" cy="418782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4"/>
          <p:cNvSpPr>
            <a:spLocks noGrp="1"/>
          </p:cNvSpPr>
          <p:nvPr>
            <p:ph type="title"/>
          </p:nvPr>
        </p:nvSpPr>
        <p:spPr>
          <a:xfrm>
            <a:off x="502920" y="785794"/>
            <a:ext cx="8183880" cy="5572164"/>
          </a:xfrm>
        </p:spPr>
        <p:style>
          <a:lnRef idx="3">
            <a:schemeClr val="lt1"/>
          </a:lnRef>
          <a:fillRef idx="1">
            <a:schemeClr val="accent2"/>
          </a:fillRef>
          <a:effectRef idx="1">
            <a:schemeClr val="accent2"/>
          </a:effectRef>
          <a:fontRef idx="minor">
            <a:schemeClr val="lt1"/>
          </a:fontRef>
        </p:style>
        <p:txBody>
          <a:bodyPr>
            <a:noAutofit/>
          </a:bodyPr>
          <a:lstStyle/>
          <a:p>
            <a:pPr algn="ctr"/>
            <a:r>
              <a:rPr lang="ru-RU" sz="2800" b="0" dirty="0" smtClean="0"/>
              <a:t>Мы помним о подвиге советского народа в годы Великой Отечественной войны. Мы гордимся достижениями народа-победителя и отдаем дань глубочайшего уважения воинам-освободителям, партизанам и подпольщикам, которые за несколько недель до прихода Красной Армии были зверски замучены и сброшены в шурф. Обращаясь к героическому прошлому, мы всегда будем черпать нравственные и духовные силы, хранить и передавать историческую память!</a:t>
            </a:r>
            <a:endParaRPr lang="ru-RU" sz="28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4"/>
          <p:cNvSpPr>
            <a:spLocks noGrp="1"/>
          </p:cNvSpPr>
          <p:nvPr>
            <p:ph type="title"/>
          </p:nvPr>
        </p:nvSpPr>
        <p:spPr>
          <a:xfrm>
            <a:off x="502920" y="4643446"/>
            <a:ext cx="8183880" cy="1714512"/>
          </a:xfrm>
        </p:spPr>
        <p:style>
          <a:lnRef idx="1">
            <a:schemeClr val="accent1"/>
          </a:lnRef>
          <a:fillRef idx="2">
            <a:schemeClr val="accent1"/>
          </a:fillRef>
          <a:effectRef idx="1">
            <a:schemeClr val="accent1"/>
          </a:effectRef>
          <a:fontRef idx="minor">
            <a:schemeClr val="dk1"/>
          </a:fontRef>
        </p:style>
        <p:txBody>
          <a:bodyPr>
            <a:noAutofit/>
          </a:bodyPr>
          <a:lstStyle/>
          <a:p>
            <a:r>
              <a:rPr lang="ru-RU" sz="1800" dirty="0" smtClean="0"/>
              <a:t>Противники установили режим кровавого террора и насилия. С первых же дней оккупации фашисты ввели «новый порядок». Расстрел стал главным способом подчинения и запугивания людей. Каратели могли себе позволить все: повесить, расстрелять, задушить, выжечь раскаленным металлом звезду на груди.</a:t>
            </a:r>
            <a:endParaRPr lang="ru-RU" sz="1800" dirty="0"/>
          </a:p>
        </p:txBody>
      </p:sp>
      <p:sp>
        <p:nvSpPr>
          <p:cNvPr id="6" name="Содержимое 5"/>
          <p:cNvSpPr>
            <a:spLocks noGrp="1"/>
          </p:cNvSpPr>
          <p:nvPr>
            <p:ph sz="half" idx="1"/>
          </p:nvPr>
        </p:nvSpPr>
        <p:spPr>
          <a:xfrm>
            <a:off x="514352" y="530352"/>
            <a:ext cx="3931920" cy="3970218"/>
          </a:xfrm>
        </p:spPr>
        <p:style>
          <a:lnRef idx="1">
            <a:schemeClr val="dk1"/>
          </a:lnRef>
          <a:fillRef idx="2">
            <a:schemeClr val="dk1"/>
          </a:fillRef>
          <a:effectRef idx="1">
            <a:schemeClr val="dk1"/>
          </a:effectRef>
          <a:fontRef idx="minor">
            <a:schemeClr val="dk1"/>
          </a:fontRef>
        </p:style>
        <p:txBody>
          <a:bodyPr>
            <a:normAutofit fontScale="70000" lnSpcReduction="20000"/>
          </a:bodyPr>
          <a:lstStyle/>
          <a:p>
            <a:r>
              <a:rPr lang="ru-RU" dirty="0" smtClean="0"/>
              <a:t/>
            </a:r>
            <a:br>
              <a:rPr lang="ru-RU" dirty="0" smtClean="0"/>
            </a:br>
            <a:r>
              <a:rPr lang="ru-RU" dirty="0" smtClean="0"/>
              <a:t>Для подавления сопротивления населения был создан огромный карательный аппарат. Он состоял из гестапо, СС, службы безопасности, полиции, жандармерии, других фашистских организаций и учреждений. Кроме того, в городах были созданы так называемые городской управы, в районах – районные управы, а в селах и поселках назначены старосты (бургомистры).</a:t>
            </a:r>
          </a:p>
          <a:p>
            <a:endParaRPr lang="ru-RU" dirty="0"/>
          </a:p>
        </p:txBody>
      </p:sp>
      <p:sp>
        <p:nvSpPr>
          <p:cNvPr id="7" name="Содержимое 6"/>
          <p:cNvSpPr>
            <a:spLocks noGrp="1"/>
          </p:cNvSpPr>
          <p:nvPr>
            <p:ph sz="half" idx="2"/>
          </p:nvPr>
        </p:nvSpPr>
        <p:spPr>
          <a:xfrm>
            <a:off x="4755360" y="530352"/>
            <a:ext cx="3931920" cy="3755904"/>
          </a:xfrm>
        </p:spPr>
        <p:style>
          <a:lnRef idx="1">
            <a:schemeClr val="dk1"/>
          </a:lnRef>
          <a:fillRef idx="2">
            <a:schemeClr val="dk1"/>
          </a:fillRef>
          <a:effectRef idx="1">
            <a:schemeClr val="dk1"/>
          </a:effectRef>
          <a:fontRef idx="minor">
            <a:schemeClr val="dk1"/>
          </a:fontRef>
        </p:style>
        <p:txBody>
          <a:bodyPr>
            <a:normAutofit fontScale="70000" lnSpcReduction="20000"/>
          </a:bodyPr>
          <a:lstStyle/>
          <a:p>
            <a:endParaRPr lang="ru-RU" dirty="0" smtClean="0"/>
          </a:p>
          <a:p>
            <a:r>
              <a:rPr lang="ru-RU" dirty="0" smtClean="0"/>
              <a:t>На должности старост гитлеровцы подбирали известных людей из числа местных жителей. После тщательной проверки они назначались на этот пост. </a:t>
            </a:r>
          </a:p>
          <a:p>
            <a:endParaRPr lang="ru-RU" dirty="0" smtClean="0"/>
          </a:p>
          <a:p>
            <a:r>
              <a:rPr lang="ru-RU" dirty="0" smtClean="0"/>
              <a:t>В первую очередь учитывалась их лояльность, а точнее — преданность новой власти, знание немецкого языка, навыки руководящей деятельности.</a:t>
            </a:r>
          </a:p>
          <a:p>
            <a:endParaRPr lang="ru-RU"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4"/>
          <p:cNvSpPr>
            <a:spLocks noGrp="1"/>
          </p:cNvSpPr>
          <p:nvPr>
            <p:ph type="title"/>
          </p:nvPr>
        </p:nvSpPr>
        <p:spPr>
          <a:xfrm>
            <a:off x="502920" y="642918"/>
            <a:ext cx="8183880" cy="3786214"/>
          </a:xfrm>
        </p:spPr>
        <p:style>
          <a:lnRef idx="1">
            <a:schemeClr val="dk1"/>
          </a:lnRef>
          <a:fillRef idx="2">
            <a:schemeClr val="dk1"/>
          </a:fillRef>
          <a:effectRef idx="1">
            <a:schemeClr val="dk1"/>
          </a:effectRef>
          <a:fontRef idx="minor">
            <a:schemeClr val="dk1"/>
          </a:fontRef>
        </p:style>
        <p:txBody>
          <a:bodyPr>
            <a:normAutofit/>
          </a:bodyPr>
          <a:lstStyle/>
          <a:p>
            <a:r>
              <a:rPr lang="ru-RU" sz="2000" b="0" dirty="0" smtClean="0"/>
              <a:t>Немецко-фашистские захватчики держали в городе военный гарнизон, который возглавлял комендант в чине полковника, при нем — комендантская рота, два батальона, охранявшие пять лагерей военнопленных, полевая и железнодорожная жандармерии, разветвленная сеть полицейских участков со следственной тюрьмой. В городе квартировал понтонный полк, а также тыловые и боевые военные части, улицы города постоянно патрулировались, комендантский час исполнялся особенно жестко. Казалось, такие условия кровавого оккупационного режима исключали даже саму возможность антигитлеровской борьбы</a:t>
            </a:r>
            <a:endParaRPr lang="ru-RU" sz="2000" dirty="0"/>
          </a:p>
        </p:txBody>
      </p:sp>
      <p:pic>
        <p:nvPicPr>
          <p:cNvPr id="6" name="Рисунок 5" descr="фашисты.jpg"/>
          <p:cNvPicPr>
            <a:picLocks noChangeAspect="1"/>
          </p:cNvPicPr>
          <p:nvPr/>
        </p:nvPicPr>
        <p:blipFill>
          <a:blip r:embed="rId2"/>
          <a:stretch>
            <a:fillRect/>
          </a:stretch>
        </p:blipFill>
        <p:spPr>
          <a:xfrm>
            <a:off x="2714612" y="4500570"/>
            <a:ext cx="3857652" cy="1857388"/>
          </a:xfrm>
          <a:prstGeom prst="rect">
            <a:avLst/>
          </a:prstGeom>
          <a:ln>
            <a:noFill/>
          </a:ln>
          <a:effectLst>
            <a:softEdge rad="112500"/>
          </a:effectLst>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4"/>
          <p:cNvSpPr>
            <a:spLocks noGrp="1"/>
          </p:cNvSpPr>
          <p:nvPr>
            <p:ph type="title"/>
          </p:nvPr>
        </p:nvSpPr>
        <p:spPr>
          <a:xfrm>
            <a:off x="502920" y="2071678"/>
            <a:ext cx="8183880" cy="4357718"/>
          </a:xfrm>
        </p:spPr>
        <p:txBody>
          <a:bodyPr>
            <a:noAutofit/>
          </a:bodyPr>
          <a:lstStyle/>
          <a:p>
            <a:pPr algn="ctr"/>
            <a:r>
              <a:rPr lang="ru-RU" sz="2400" dirty="0" smtClean="0"/>
              <a:t>В городе начала активно действовать комсомольская молодежная подпольная организация под руководством первого секретаря райкома комсомола Игоря Бабарицкого, а на ст. Должанская – второго секретаря райкома Григория Романченко и Дмитрия Калашникова. В ее состав входило более 60 человек. Участники группы выводили из строя полевую и местную связь, сожгли немецкий технический склад, взорвали эшелон в районе Вальяново.</a:t>
            </a:r>
            <a:endParaRPr lang="ru-RU" sz="2400" dirty="0"/>
          </a:p>
        </p:txBody>
      </p:sp>
      <p:sp>
        <p:nvSpPr>
          <p:cNvPr id="7" name="Текст 6"/>
          <p:cNvSpPr>
            <a:spLocks noGrp="1"/>
          </p:cNvSpPr>
          <p:nvPr>
            <p:ph idx="1"/>
          </p:nvPr>
        </p:nvSpPr>
        <p:spPr>
          <a:xfrm>
            <a:off x="502920" y="530352"/>
            <a:ext cx="8183880" cy="1898516"/>
          </a:xfrm>
        </p:spPr>
        <p:txBody>
          <a:bodyPr>
            <a:normAutofit/>
          </a:bodyPr>
          <a:lstStyle/>
          <a:p>
            <a:r>
              <a:rPr lang="ru-RU" sz="2400" dirty="0" smtClean="0"/>
              <a:t>С первых же дней оккупации немцы ввели «новый порядок». Расстрел стал главным способом подчинения и запугивания людей. И все же Свердловск не покорился захватчикам.</a:t>
            </a:r>
            <a:endParaRPr lang="ru-RU" sz="24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502920" y="4985590"/>
            <a:ext cx="8183880" cy="1443806"/>
          </a:xfrm>
        </p:spPr>
        <p:txBody>
          <a:bodyPr>
            <a:normAutofit/>
          </a:bodyPr>
          <a:lstStyle/>
          <a:p>
            <a:r>
              <a:rPr lang="ru-RU" sz="2800" dirty="0" smtClean="0"/>
              <a:t>Руководитель комсомольской молодёжной подпольной организации в г. Свердловске </a:t>
            </a:r>
            <a:endParaRPr lang="ru-RU" sz="2800" dirty="0"/>
          </a:p>
        </p:txBody>
      </p:sp>
      <p:pic>
        <p:nvPicPr>
          <p:cNvPr id="7" name="Содержимое 6" descr="Igor-i-Lidiya-Babarickie-225x300.jpg"/>
          <p:cNvPicPr>
            <a:picLocks noGrp="1" noChangeAspect="1"/>
          </p:cNvPicPr>
          <p:nvPr>
            <p:ph sz="half" idx="1"/>
          </p:nvPr>
        </p:nvPicPr>
        <p:blipFill>
          <a:blip r:embed="rId2"/>
          <a:stretch>
            <a:fillRect/>
          </a:stretch>
        </p:blipFill>
        <p:spPr>
          <a:xfrm>
            <a:off x="785786" y="500042"/>
            <a:ext cx="3500462" cy="4357718"/>
          </a:xfrm>
        </p:spPr>
      </p:pic>
      <p:sp>
        <p:nvSpPr>
          <p:cNvPr id="6" name="Содержимое 5"/>
          <p:cNvSpPr>
            <a:spLocks noGrp="1"/>
          </p:cNvSpPr>
          <p:nvPr>
            <p:ph sz="half" idx="2"/>
          </p:nvPr>
        </p:nvSpPr>
        <p:spPr/>
        <p:txBody>
          <a:bodyPr>
            <a:normAutofit/>
          </a:bodyPr>
          <a:lstStyle/>
          <a:p>
            <a:r>
              <a:rPr lang="ru-RU" sz="3600" dirty="0" smtClean="0"/>
              <a:t>Первый секретарь райкома комсомола </a:t>
            </a:r>
          </a:p>
          <a:p>
            <a:pPr>
              <a:buNone/>
            </a:pPr>
            <a:r>
              <a:rPr lang="ru-RU" sz="3600" dirty="0" smtClean="0"/>
              <a:t>  Игорь</a:t>
            </a:r>
          </a:p>
          <a:p>
            <a:pPr>
              <a:buNone/>
            </a:pPr>
            <a:r>
              <a:rPr lang="ru-RU" sz="3600" dirty="0" smtClean="0"/>
              <a:t>  Бабарицкий</a:t>
            </a:r>
            <a:endParaRPr lang="ru-RU" sz="36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4"/>
          <p:cNvSpPr>
            <a:spLocks noGrp="1"/>
          </p:cNvSpPr>
          <p:nvPr>
            <p:ph type="title"/>
          </p:nvPr>
        </p:nvSpPr>
        <p:spPr>
          <a:xfrm>
            <a:off x="502920" y="4985590"/>
            <a:ext cx="8183880" cy="1229492"/>
          </a:xfrm>
        </p:spPr>
        <p:txBody>
          <a:bodyPr>
            <a:noAutofit/>
          </a:bodyPr>
          <a:lstStyle/>
          <a:p>
            <a:r>
              <a:rPr lang="ru-RU" sz="2800" dirty="0" smtClean="0"/>
              <a:t>Руководитель комсомольской молодёжной подпольной организации в г. Свердловске </a:t>
            </a:r>
            <a:endParaRPr lang="ru-RU" sz="2800" dirty="0"/>
          </a:p>
        </p:txBody>
      </p:sp>
      <p:sp>
        <p:nvSpPr>
          <p:cNvPr id="6" name="Содержимое 5"/>
          <p:cNvSpPr>
            <a:spLocks noGrp="1"/>
          </p:cNvSpPr>
          <p:nvPr>
            <p:ph sz="half" idx="1"/>
          </p:nvPr>
        </p:nvSpPr>
        <p:spPr/>
        <p:txBody>
          <a:bodyPr/>
          <a:lstStyle/>
          <a:p>
            <a:r>
              <a:rPr lang="uk-UA" sz="3200" dirty="0" smtClean="0"/>
              <a:t>Григорий Романченко – </a:t>
            </a:r>
            <a:r>
              <a:rPr lang="ru-RU" sz="3200" dirty="0" smtClean="0"/>
              <a:t>второй секретарь райкома на станции Должанская</a:t>
            </a:r>
          </a:p>
          <a:p>
            <a:endParaRPr lang="ru-RU" dirty="0"/>
          </a:p>
        </p:txBody>
      </p:sp>
      <p:pic>
        <p:nvPicPr>
          <p:cNvPr id="8" name="Содержимое 7" descr="G.I.Romanchenko-1921-1943-kopiya-225x300.jpg"/>
          <p:cNvPicPr>
            <a:picLocks noGrp="1" noChangeAspect="1"/>
          </p:cNvPicPr>
          <p:nvPr>
            <p:ph sz="half" idx="2"/>
          </p:nvPr>
        </p:nvPicPr>
        <p:blipFill>
          <a:blip r:embed="rId2"/>
          <a:stretch>
            <a:fillRect/>
          </a:stretch>
        </p:blipFill>
        <p:spPr>
          <a:xfrm>
            <a:off x="5000628" y="500042"/>
            <a:ext cx="3429024" cy="4357718"/>
          </a:xfr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smtClean="0"/>
              <a:t>Дмитрий Калашников</a:t>
            </a:r>
            <a:br>
              <a:rPr lang="ru-RU" dirty="0" smtClean="0"/>
            </a:br>
            <a:endParaRPr lang="ru-RU" dirty="0"/>
          </a:p>
        </p:txBody>
      </p:sp>
      <p:pic>
        <p:nvPicPr>
          <p:cNvPr id="5" name="Содержимое 4" descr="D.T.Kalashnikov1918-1943-kopiya-221x300.jpg"/>
          <p:cNvPicPr>
            <a:picLocks noGrp="1" noChangeAspect="1"/>
          </p:cNvPicPr>
          <p:nvPr>
            <p:ph sz="half" idx="1"/>
          </p:nvPr>
        </p:nvPicPr>
        <p:blipFill>
          <a:blip r:embed="rId2"/>
          <a:stretch>
            <a:fillRect/>
          </a:stretch>
        </p:blipFill>
        <p:spPr>
          <a:xfrm>
            <a:off x="714348" y="500042"/>
            <a:ext cx="3643338" cy="4500594"/>
          </a:xfrm>
        </p:spPr>
      </p:pic>
      <p:sp>
        <p:nvSpPr>
          <p:cNvPr id="4" name="Содержимое 3"/>
          <p:cNvSpPr>
            <a:spLocks noGrp="1"/>
          </p:cNvSpPr>
          <p:nvPr>
            <p:ph sz="half" idx="2"/>
          </p:nvPr>
        </p:nvSpPr>
        <p:spPr/>
        <p:txBody>
          <a:bodyPr>
            <a:normAutofit/>
          </a:bodyPr>
          <a:lstStyle/>
          <a:p>
            <a:r>
              <a:rPr lang="ru-RU" sz="2800" dirty="0" smtClean="0"/>
              <a:t>Один из руководителей комсомольской молодёжной подпольной организации в г. Свердловске на станции Должанская</a:t>
            </a:r>
            <a:endParaRPr lang="ru-RU" sz="280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4"/>
          <p:cNvSpPr>
            <a:spLocks noGrp="1"/>
          </p:cNvSpPr>
          <p:nvPr>
            <p:ph type="title"/>
          </p:nvPr>
        </p:nvSpPr>
        <p:spPr>
          <a:xfrm>
            <a:off x="502920" y="2214554"/>
            <a:ext cx="8183880" cy="4286280"/>
          </a:xfrm>
        </p:spPr>
        <p:style>
          <a:lnRef idx="2">
            <a:schemeClr val="accent1"/>
          </a:lnRef>
          <a:fillRef idx="1">
            <a:schemeClr val="lt1"/>
          </a:fillRef>
          <a:effectRef idx="0">
            <a:schemeClr val="accent1"/>
          </a:effectRef>
          <a:fontRef idx="minor">
            <a:schemeClr val="dk1"/>
          </a:fontRef>
        </p:style>
        <p:txBody>
          <a:bodyPr>
            <a:noAutofit/>
          </a:bodyPr>
          <a:lstStyle/>
          <a:p>
            <a:r>
              <a:rPr lang="ru-RU" sz="2800"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Молодые врачи Мария Саянова и Александра Мартынова, работа которых была под пристальным контролем гитлеровцев, всячески срывали действия фашистов с отправкой молодежи в Германию, выдавая большинству медицинские справки «о физической непригодности к труду», уничтожали списки, тем самым срывали отправки поездов в Германию на каторжные работы.</a:t>
            </a:r>
            <a:endParaRPr lang="ru-RU" sz="280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Аспект">
  <a:themeElements>
    <a:clrScheme name="Аспект">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Аспект">
      <a:maj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ajorFont>
      <a:min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inorFont>
    </a:fontScheme>
    <a:fmtScheme name="Аспект">
      <a:fillStyleLst>
        <a:solidFill>
          <a:schemeClr val="phClr"/>
        </a:solidFill>
        <a:gradFill rotWithShape="1">
          <a:gsLst>
            <a:gs pos="0">
              <a:schemeClr val="phClr">
                <a:tint val="65000"/>
                <a:satMod val="270000"/>
              </a:schemeClr>
            </a:gs>
            <a:gs pos="25000">
              <a:schemeClr val="phClr">
                <a:tint val="60000"/>
                <a:satMod val="300000"/>
              </a:schemeClr>
            </a:gs>
            <a:gs pos="100000">
              <a:schemeClr val="phClr">
                <a:tint val="29000"/>
                <a:satMod val="400000"/>
              </a:schemeClr>
            </a:gs>
          </a:gsLst>
          <a:lin ang="16200000" scaled="1"/>
        </a:gradFill>
        <a:gradFill rotWithShape="1">
          <a:gsLst>
            <a:gs pos="0">
              <a:schemeClr val="phClr">
                <a:shade val="45000"/>
                <a:satMod val="155000"/>
              </a:schemeClr>
            </a:gs>
            <a:gs pos="60000">
              <a:schemeClr val="phClr">
                <a:shade val="95000"/>
                <a:satMod val="150000"/>
              </a:schemeClr>
            </a:gs>
            <a:gs pos="100000">
              <a:schemeClr val="phClr">
                <a:tint val="87000"/>
                <a:satMod val="250000"/>
              </a:schemeClr>
            </a:gs>
          </a:gsLst>
          <a:lin ang="16200000" scaled="0"/>
        </a:gradFill>
      </a:fillStyleLst>
      <a:lnStyleLst>
        <a:ln w="9525" cap="flat" cmpd="sng" algn="ctr">
          <a:solidFill>
            <a:schemeClr val="phClr">
              <a:satMod val="150000"/>
            </a:schemeClr>
          </a:solidFill>
          <a:prstDash val="solid"/>
        </a:ln>
        <a:ln w="42500" cap="flat" cmpd="sng" algn="ctr">
          <a:solidFill>
            <a:schemeClr val="phClr"/>
          </a:solidFill>
          <a:prstDash val="solid"/>
        </a:ln>
        <a:ln w="38100" cap="flat" cmpd="sng" algn="ctr">
          <a:solidFill>
            <a:schemeClr val="phClr"/>
          </a:solidFill>
          <a:prstDash val="solid"/>
        </a:ln>
      </a:lnStyleLst>
      <a:effectStyleLst>
        <a:effectStyle>
          <a:effectLst>
            <a:outerShdw blurRad="65500" dist="38100" dir="5400000" rotWithShape="0">
              <a:srgbClr val="000000">
                <a:alpha val="40000"/>
              </a:srgbClr>
            </a:outerShdw>
          </a:effectLst>
        </a:effectStyle>
        <a:effectStyle>
          <a:effectLst>
            <a:outerShdw blurRad="65500" dist="38100" dir="5400000" rotWithShape="0">
              <a:srgbClr val="000000">
                <a:alpha val="40000"/>
              </a:srgbClr>
            </a:outerShdw>
          </a:effectLst>
        </a:effectStyle>
        <a:effectStyle>
          <a:effectLst>
            <a:outerShdw blurRad="65500" dist="38100" dir="5400000" rotWithShape="0">
              <a:srgbClr val="000000">
                <a:alpha val="40000"/>
              </a:srgbClr>
            </a:outerShdw>
          </a:effectLst>
          <a:scene3d>
            <a:camera prst="orthographicFront" fov="0">
              <a:rot lat="0" lon="0" rev="0"/>
            </a:camera>
            <a:lightRig rig="contrasting" dir="t">
              <a:rot lat="0" lon="0" rev="12000000"/>
            </a:lightRig>
          </a:scene3d>
          <a:sp3d prstMaterial="powder">
            <a:bevelT h="50800"/>
          </a:sp3d>
        </a:effectStyle>
      </a:effectStyleLst>
      <a:bgFillStyleLst>
        <a:solidFill>
          <a:schemeClr val="phClr"/>
        </a:solidFill>
        <a:gradFill rotWithShape="1">
          <a:gsLst>
            <a:gs pos="0">
              <a:schemeClr val="phClr">
                <a:shade val="35000"/>
                <a:satMod val="150000"/>
              </a:schemeClr>
            </a:gs>
            <a:gs pos="45000">
              <a:schemeClr val="phClr">
                <a:shade val="68000"/>
                <a:satMod val="155000"/>
              </a:schemeClr>
            </a:gs>
            <a:gs pos="100000">
              <a:schemeClr val="phClr">
                <a:tint val="70000"/>
                <a:satMod val="175000"/>
              </a:schemeClr>
            </a:gs>
          </a:gsLst>
          <a:lin ang="16200000" scaled="0"/>
        </a:gradFill>
        <a:blipFill>
          <a:blip xmlns:r="http://schemas.openxmlformats.org/officeDocument/2006/relationships" r:embed="rId1">
            <a:duotone>
              <a:schemeClr val="phClr">
                <a:shade val="800"/>
                <a:satMod val="150000"/>
              </a:schemeClr>
              <a:schemeClr val="phClr">
                <a:tint val="80000"/>
                <a:satMod val="150000"/>
              </a:schemeClr>
            </a:duotone>
          </a:blip>
          <a:tile tx="0" ty="0" sx="75000" sy="7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Aspect</Template>
  <TotalTime>249</TotalTime>
  <Words>913</Words>
  <PresentationFormat>Экран (4:3)</PresentationFormat>
  <Paragraphs>41</Paragraphs>
  <Slides>21</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21</vt:i4>
      </vt:variant>
    </vt:vector>
  </HeadingPairs>
  <TitlesOfParts>
    <vt:vector size="22" baseType="lpstr">
      <vt:lpstr>Аспект</vt:lpstr>
      <vt:lpstr>Свердловск в годы Великой Отечественной войны 1942 – 1943  </vt:lpstr>
      <vt:lpstr>Оккупация края</vt:lpstr>
      <vt:lpstr>Противники установили режим кровавого террора и насилия. С первых же дней оккупации фашисты ввели «новый порядок». Расстрел стал главным способом подчинения и запугивания людей. Каратели могли себе позволить все: повесить, расстрелять, задушить, выжечь раскаленным металлом звезду на груди.</vt:lpstr>
      <vt:lpstr>Немецко-фашистские захватчики держали в городе военный гарнизон, который возглавлял комендант в чине полковника, при нем — комендантская рота, два батальона, охранявшие пять лагерей военнопленных, полевая и железнодорожная жандармерии, разветвленная сеть полицейских участков со следственной тюрьмой. В городе квартировал понтонный полк, а также тыловые и боевые военные части, улицы города постоянно патрулировались, комендантский час исполнялся особенно жестко. Казалось, такие условия кровавого оккупационного режима исключали даже саму возможность антигитлеровской борьбы</vt:lpstr>
      <vt:lpstr>В городе начала активно действовать комсомольская молодежная подпольная организация под руководством первого секретаря райкома комсомола Игоря Бабарицкого, а на ст. Должанская – второго секретаря райкома Григория Романченко и Дмитрия Калашникова. В ее состав входило более 60 человек. Участники группы выводили из строя полевую и местную связь, сожгли немецкий технический склад, взорвали эшелон в районе Вальяново.</vt:lpstr>
      <vt:lpstr>Руководитель комсомольской молодёжной подпольной организации в г. Свердловске </vt:lpstr>
      <vt:lpstr>Руководитель комсомольской молодёжной подпольной организации в г. Свердловске </vt:lpstr>
      <vt:lpstr>Дмитрий Калашников </vt:lpstr>
      <vt:lpstr>Молодые врачи Мария Саянова и Александра Мартынова, работа которых была под пристальным контролем гитлеровцев, всячески срывали действия фашистов с отправкой молодежи в Германию, выдавая большинству медицинские справки «о физической непригодности к труду», уничтожали списки, тем самым срывали отправки поездов в Германию на каторжные работы.</vt:lpstr>
      <vt:lpstr>На территории города и района развернулись и другие формы антифашистской борьбы, в том числе и партизанское движение.</vt:lpstr>
      <vt:lpstr>Благодаря действиям отряда 17 июля 1942 года был сбит немецкий истребитель, позже был захвачен и казнен атаман Коваленко – предатель. Так же наш партизанский отряд помог танковому корпусу генерала Баданова разгромить немецкий аэродром. В родной город партизаны вернулись буквально в конце его освобождения. С помощью Софьи Марковны Пастернак и Любовь Григорьевны Овсянниковой отряду удалось разминировать дворец культуры, элеватор, хлебозавод, разгромить Шараповский полицейский участок, они не успели только освободить подпольщиков.</vt:lpstr>
      <vt:lpstr>Активными участниками свердловского подполья были: Звягинцев Д.Ф., Ковалев В.Т., Шарыкин Г.М., Буханько В.И., Ждамиров А.А., Постарнак Д.П., Бабарицкая Л.П., Свинарева Н.А., Чупис В.Н., Троянов Ф.И., Сокирко М.Д., Гулько П.Ф., Постникова М.М., Курганская А.В., Бережной Г.Д., Саянова М.С., Мартынова А.В. и другие.</vt:lpstr>
      <vt:lpstr>Не имея опыта подпольной работы, не зная требований конспирации и подпольной борьбы, ребята естественно не могли не допустить ошибок. Из-за предательства в период с 21 января по 11 февраля 1943 года фашисты арестовали и зверски замучили более 60 участников подпольного отряда.</vt:lpstr>
      <vt:lpstr>16 февраля 1943 года воины 610-го полка 203-ей стрелковой дивизии 5-ой танковой армии Южного фронта освободили г. Свердловск.</vt:lpstr>
      <vt:lpstr>Свыше 9 тысяч фронтовиков-свердловчан награждено орденами и медалями. </vt:lpstr>
      <vt:lpstr>Николай Иванович Горюшкин</vt:lpstr>
      <vt:lpstr>На территории Парка культуры и отдыха имени Героев Сталинградской битвы захоронен 321 человек. Это – офицеры и красноармейцы, принимавшие участие в освобождении Донбасса и Ворошиловградской области, а также те, кто умер от ран в госпиталях, находящихся на территории города Свердловска и района.</vt:lpstr>
      <vt:lpstr>В братской могиле «Советских воинов и мирных жителей» захоронены 62 свердловчанина, сброшенных оккупантами в шурф шахты №23 имени Кирова. В ноябре 1945 года там же была захоронена капсула с прахом дважды Героя СССР Николая Горюшкина.</vt:lpstr>
      <vt:lpstr>22 июля 1942 года фашистские войска захватили территорию Свердловского района. 16 февраля 1943 года части 203-й стрелковой дивизии в составе 23-го танкового корпуса (3-я гвардейская армия Юго-Западного фронта) освободили город, а к 18 февраля – при участии 47-й гвардейской стрелковой дивизии 3-й гвардейской армии, 321-й и 333-й стрелковых дивизий 5-й танковой армии Юго-Западного фронта – все села района. За время оккупации гитлеровцы расстреляли и замучили 227 человек, в том числе 27 детей. Около 4645 человек оккупанты угнали на принудительные работы в Германию.</vt:lpstr>
      <vt:lpstr>Изгнание оккупантов с территории нашего города стало ещё одной славной страницей в летописи мужества, послужило приближению светлого мига Великой Победы. Свердловчане внесли большой вклад в борьбу за общее благородное дело.</vt:lpstr>
      <vt:lpstr>Мы помним о подвиге советского народа в годы Великой Отечественной войны. Мы гордимся достижениями народа-победителя и отдаем дань глубочайшего уважения воинам-освободителям, партизанам и подпольщикам, которые за несколько недель до прихода Красной Армии были зверски замучены и сброшены в шурф. Обращаясь к героическому прошлому, мы всегда будем черпать нравственные и духовные силы, хранить и передавать историческую память!</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Свердловск в годы Великой Отечественной войны</dc:title>
  <dc:creator>Администратор</dc:creator>
  <cp:lastModifiedBy>DNA7 X86</cp:lastModifiedBy>
  <cp:revision>5</cp:revision>
  <dcterms:created xsi:type="dcterms:W3CDTF">2022-08-16T10:48:22Z</dcterms:created>
  <dcterms:modified xsi:type="dcterms:W3CDTF">2022-09-26T06:53:52Z</dcterms:modified>
</cp:coreProperties>
</file>