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B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934" y="8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386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788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444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42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291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938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00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07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670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077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467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A665DCC-BF75-4377-BE29-20E1170B696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731BE02-3F0C-4CCD-9C0D-37F59B02C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44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4185" y="1396181"/>
            <a:ext cx="9993449" cy="2087247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Дидактическая игра</a:t>
            </a:r>
            <a:br>
              <a:rPr lang="ru-RU" sz="6000" dirty="0" smtClean="0"/>
            </a:br>
            <a:r>
              <a:rPr lang="ru-RU" sz="6000" dirty="0" smtClean="0"/>
              <a:t>«Фрукты с сада»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1050" y="3921885"/>
            <a:ext cx="8767860" cy="1388165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/>
              <a:t>Выполнили:</a:t>
            </a:r>
          </a:p>
          <a:p>
            <a:pPr algn="r"/>
            <a:r>
              <a:rPr lang="ru-RU" sz="2400" dirty="0" smtClean="0"/>
              <a:t>Педагоги группы «Радуга»</a:t>
            </a:r>
          </a:p>
          <a:p>
            <a:pPr algn="r"/>
            <a:r>
              <a:rPr lang="ru-RU" sz="2400" dirty="0" smtClean="0"/>
              <a:t>Рахматуллина В.В.</a:t>
            </a:r>
          </a:p>
          <a:p>
            <a:pPr algn="r"/>
            <a:r>
              <a:rPr lang="ru-RU" sz="2400" dirty="0" smtClean="0"/>
              <a:t>Иванова И.О.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12318" y="454330"/>
            <a:ext cx="8797181" cy="953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Муниципальное бюджетное образовательное учреждение</a:t>
            </a:r>
          </a:p>
          <a:p>
            <a:r>
              <a:rPr lang="ru-RU" sz="2400" dirty="0" smtClean="0"/>
              <a:t>«Детский сад компенсирующего вида №17»</a:t>
            </a:r>
            <a:endParaRPr lang="ru-RU" sz="2400" dirty="0" smtClean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409147" y="5650537"/>
            <a:ext cx="3393733" cy="82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Псков</a:t>
            </a:r>
          </a:p>
          <a:p>
            <a:pPr>
              <a:lnSpc>
                <a:spcPct val="100000"/>
              </a:lnSpc>
            </a:pPr>
            <a:r>
              <a:rPr lang="ru-RU" sz="2400" dirty="0" smtClean="0"/>
              <a:t>2022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592608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107474"/>
            <a:ext cx="9875520" cy="1356360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Задачи: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984862"/>
            <a:ext cx="10056223" cy="31242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узнавать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называть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фрукты;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чить выделять и называть признаки предмета;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43000" y="594361"/>
            <a:ext cx="9875520" cy="960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Цель: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1112503"/>
            <a:ext cx="107442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A6B7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 классификации предметов по группам.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290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51560" y="594360"/>
            <a:ext cx="9875520" cy="1234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/>
              <a:t>«Фруктовое лото»</a:t>
            </a:r>
          </a:p>
          <a:p>
            <a:endParaRPr lang="ru-RU" dirty="0"/>
          </a:p>
        </p:txBody>
      </p:sp>
      <p:pic>
        <p:nvPicPr>
          <p:cNvPr id="1026" name="Picture 2" descr="https://sun9-83.userapi.com/impg/fOxVixs3Zj7AnGFWnzyY_8xTZeERViRkl8oqIQ/JXnL3RbahIQ.jpg?size=1440x1920&amp;quality=95&amp;sign=77cb682d95569740b6938606f1d2dbd6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47" y="1777155"/>
            <a:ext cx="2956560" cy="394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9.userapi.com/impg/Qg30j7-7Nt8BM5X-IQXtLjPKgEt73AGpVQ3WFw/T2wvbS1D2Qg.jpg?size=1440x1920&amp;quality=95&amp;sign=01f19836094590036e0c96e83aa1c62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777155"/>
            <a:ext cx="2995293" cy="39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15.userapi.com/impg/pQue2rPaNUPyuHaP9VcM6dEuy5YQYDjqKKUzYQ/rDRU1Q5I_xE.jpg?size=1440x1920&amp;quality=95&amp;sign=a21d9f2318ba7d4dbc6b0035970a24e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129" y="1777155"/>
            <a:ext cx="3005649" cy="400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80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51560" y="594360"/>
            <a:ext cx="9875520" cy="1234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/>
              <a:t>«А какого цвета фрукт?»</a:t>
            </a:r>
          </a:p>
          <a:p>
            <a:endParaRPr lang="ru-RU" dirty="0"/>
          </a:p>
        </p:txBody>
      </p:sp>
      <p:pic>
        <p:nvPicPr>
          <p:cNvPr id="2050" name="Picture 2" descr="https://sun9-47.userapi.com/impg/2HnHNFW4lHgc9Ncqf6a-8W0w0BqT3c0Jm00UNQ/fJTao2ijXyk.jpg?size=1440x1920&amp;quality=95&amp;sign=002f7158d469e7b618caac5553376be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3" y="1574798"/>
            <a:ext cx="3230880" cy="430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74.userapi.com/impg/IeEBhAuMJa17--FnWlWllXAUtEWJKEN0bE9keA/wo6nPb0WDZI.jpg?size=1440x1920&amp;quality=95&amp;sign=734a173caea0f39a763714a05387f4c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246" y="1574799"/>
            <a:ext cx="3230880" cy="430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20.userapi.com/impg/-mR6hlCtSgLOvZhKBvoBXIrxVfrdtJ7XU_xQJA/RiNg10Ihbbg.jpg?size=1440x1920&amp;quality=95&amp;sign=e275d465bfdeb6d25d3104128110e274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360" y="1574799"/>
            <a:ext cx="3327479" cy="443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737613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56</TotalTime>
  <Words>71</Words>
  <Application>Microsoft Office PowerPoint</Application>
  <PresentationFormat>Широкоэкранный</PresentationFormat>
  <Paragraphs>19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Corbel</vt:lpstr>
      <vt:lpstr>Times New Roman</vt:lpstr>
      <vt:lpstr>Базис</vt:lpstr>
      <vt:lpstr>Дидактическая игра «Фрукты с сада»</vt:lpstr>
      <vt:lpstr>Задачи: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2022-09-26T06:43:20Z</dcterms:created>
  <dcterms:modified xsi:type="dcterms:W3CDTF">2022-09-26T07:39:39Z</dcterms:modified>
</cp:coreProperties>
</file>