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2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902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130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2865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614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191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974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313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3481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16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653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044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56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45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341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394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72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68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F740AE59-D07E-439E-8743-6315507E3C2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8D5038C6-96D6-4BFB-88A1-33C7671B9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295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8C6B7-6CDF-7945-B5EC-CEDD61CE82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best food for my opinion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B2775CB-4128-54D5-6A7F-9C549308B1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620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EE5CA-BDD2-0849-DE49-78E0309F4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094" y="473336"/>
            <a:ext cx="3259567" cy="974464"/>
          </a:xfrm>
        </p:spPr>
        <p:txBody>
          <a:bodyPr/>
          <a:lstStyle/>
          <a:p>
            <a:r>
              <a:rPr lang="ru-RU" dirty="0"/>
              <a:t>№</a:t>
            </a:r>
            <a:r>
              <a:rPr lang="en-US" dirty="0"/>
              <a:t>5-- Donuts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91D415B-95D6-5C7C-2A0A-601ADD7DDA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38112" y="1447800"/>
            <a:ext cx="6420458" cy="4280305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C6914588-AC27-E7AF-E969-3874EDE58D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094" y="1613648"/>
            <a:ext cx="4130937" cy="4771016"/>
          </a:xfrm>
        </p:spPr>
        <p:txBody>
          <a:bodyPr>
            <a:normAutofit/>
          </a:bodyPr>
          <a:lstStyle/>
          <a:p>
            <a:r>
              <a:rPr lang="en-US" sz="2000" dirty="0"/>
              <a:t>donuts are an ideal option for a quick, tasty and  nutritious snack, because they are often made with stuffing.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1316019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B02985-7AFE-A104-D747-DDFC07579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094" y="462579"/>
            <a:ext cx="3388659" cy="1118795"/>
          </a:xfrm>
        </p:spPr>
        <p:txBody>
          <a:bodyPr/>
          <a:lstStyle/>
          <a:p>
            <a:r>
              <a:rPr lang="ru-RU" dirty="0"/>
              <a:t>№</a:t>
            </a:r>
            <a:r>
              <a:rPr lang="en-US" dirty="0"/>
              <a:t>4--pancakes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C012C48-D673-05EB-4B30-3F98AC3B28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53335" y="1025128"/>
            <a:ext cx="6410325" cy="4807743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B93D5B21-2E53-D18F-2A22-6DB1AE7A37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094" y="1699708"/>
            <a:ext cx="4130937" cy="4695713"/>
          </a:xfrm>
        </p:spPr>
        <p:txBody>
          <a:bodyPr>
            <a:normAutofit/>
          </a:bodyPr>
          <a:lstStyle/>
          <a:p>
            <a:r>
              <a:rPr lang="en-US" sz="2400" dirty="0"/>
              <a:t>one of the few types of food that I really love  after all , any sauces , any filling , any drink are suitable for them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35035891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EE5CA-BDD2-0849-DE49-78E0309F4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852" y="451821"/>
            <a:ext cx="3377901" cy="903643"/>
          </a:xfrm>
        </p:spPr>
        <p:txBody>
          <a:bodyPr/>
          <a:lstStyle/>
          <a:p>
            <a:r>
              <a:rPr lang="ru-RU" dirty="0"/>
              <a:t>№</a:t>
            </a:r>
            <a:r>
              <a:rPr lang="en-US" dirty="0"/>
              <a:t>3--Nuggets(</a:t>
            </a:r>
            <a:r>
              <a:rPr lang="en-US" dirty="0" err="1"/>
              <a:t>ers</a:t>
            </a:r>
            <a:r>
              <a:rPr lang="en-US" dirty="0"/>
              <a:t>)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0870E7A-A7B7-EF43-4E9C-78E1541816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06972" y="1126954"/>
            <a:ext cx="6906138" cy="4604092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C6914588-AC27-E7AF-E969-3874EDE58D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4852" y="1538344"/>
            <a:ext cx="4109421" cy="4867835"/>
          </a:xfrm>
        </p:spPr>
        <p:txBody>
          <a:bodyPr>
            <a:normAutofit/>
          </a:bodyPr>
          <a:lstStyle/>
          <a:p>
            <a:r>
              <a:rPr lang="en-US" sz="2000" dirty="0"/>
              <a:t>I think that comments are unnecessary here, since nuggets are perhaps the most convenient way to snack / serious meal, suitable for all ages - steamed and heat-treated meat several times in crispy breadcrumbs with sauce ...no one will remain indifferent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4556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EE5CA-BDD2-0849-DE49-78E0309F4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852" y="484094"/>
            <a:ext cx="3281082" cy="656217"/>
          </a:xfrm>
        </p:spPr>
        <p:txBody>
          <a:bodyPr/>
          <a:lstStyle/>
          <a:p>
            <a:r>
              <a:rPr lang="ru-RU" dirty="0"/>
              <a:t>№2--</a:t>
            </a:r>
            <a:r>
              <a:rPr lang="en-US" dirty="0"/>
              <a:t> </a:t>
            </a:r>
            <a:r>
              <a:rPr lang="en-US" dirty="0" err="1"/>
              <a:t>shawerma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23855C9-FACD-0ECA-624D-0F20B556F5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11519" y="1269402"/>
            <a:ext cx="6410325" cy="427355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C6914588-AC27-E7AF-E969-3874EDE58D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4852" y="1269402"/>
            <a:ext cx="4120179" cy="5104504"/>
          </a:xfrm>
        </p:spPr>
        <p:txBody>
          <a:bodyPr>
            <a:normAutofit/>
          </a:bodyPr>
          <a:lstStyle/>
          <a:p>
            <a:r>
              <a:rPr lang="en-US" sz="2000" dirty="0"/>
              <a:t>but this is already much more interesting : even scientists recognize that shawarma is the best option for eating delicious , and most importantly healthy food , because the combination of vegetables with meat and carbohydrates in the form of tortillas has been recognized as the safest fast food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3779067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EE5CA-BDD2-0849-DE49-78E0309F4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336" y="451822"/>
            <a:ext cx="3399417" cy="796066"/>
          </a:xfrm>
        </p:spPr>
        <p:txBody>
          <a:bodyPr/>
          <a:lstStyle/>
          <a:p>
            <a:r>
              <a:rPr lang="ru-RU" dirty="0"/>
              <a:t>№1--</a:t>
            </a:r>
            <a:r>
              <a:rPr lang="en-US" dirty="0"/>
              <a:t> pizza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10FBA11-A1B9-B1AC-EA06-FBBCFB0630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5771" y="1434346"/>
            <a:ext cx="6382893" cy="3989308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C6914588-AC27-E7AF-E969-3874EDE58D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336" y="1366222"/>
            <a:ext cx="4109422" cy="5039956"/>
          </a:xfrm>
        </p:spPr>
        <p:txBody>
          <a:bodyPr>
            <a:normAutofit/>
          </a:bodyPr>
          <a:lstStyle/>
          <a:p>
            <a:r>
              <a:rPr lang="en-US" sz="2000" dirty="0"/>
              <a:t>the same story as with pancakes - what kind of filling , what is the craziest combination you can 't pick up , it will still be delicious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805171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F1C4790-FE3C-4020-8CA7-00621DA7BB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30</TotalTime>
  <Words>196</Words>
  <Application>Microsoft Office PowerPoint</Application>
  <PresentationFormat>Широкоэкранный</PresentationFormat>
  <Paragraphs>11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Совет директоров</vt:lpstr>
      <vt:lpstr>The best food for my opinion</vt:lpstr>
      <vt:lpstr>№5-- Donuts</vt:lpstr>
      <vt:lpstr>№4--pancakes</vt:lpstr>
      <vt:lpstr>№3--Nuggets(ers)</vt:lpstr>
      <vt:lpstr>№2-- shawerma</vt:lpstr>
      <vt:lpstr>№1-- pizza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best food for my opinion</dc:title>
  <dc:creator>Сергей Князев</dc:creator>
  <cp:lastModifiedBy>teacher</cp:lastModifiedBy>
  <cp:revision>4</cp:revision>
  <dcterms:created xsi:type="dcterms:W3CDTF">2022-09-18T05:06:02Z</dcterms:created>
  <dcterms:modified xsi:type="dcterms:W3CDTF">2022-09-26T07:45:17Z</dcterms:modified>
</cp:coreProperties>
</file>