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67544" y="1844824"/>
            <a:ext cx="8062913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Типы семейного воспитания.</a:t>
            </a:r>
            <a:b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Методы комплексной диагностики особенностей семейной атмосферы и отношения родителей к детям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537321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Составила: Губина А.И.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867645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Типы дисгармоничного воспитания:</a:t>
            </a:r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Дисгармоничные типы воспитания весьма разнообразны, но всем им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той или иной степени свойственны: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•недостаточный уровень эмоционального принятия ребенка, возможность эмоционального отвержения и амбивалентного отношения, отсутствие взаимности;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низкий уровень сплоченности родителей и разногласия в семье в вопросах воспитания детей;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высокий уровень противоречивости, непоследовательности в отношениях родителей с детьми;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ограничительство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различных сферах жизнедеятельности детей;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•завышение требований к ребенку или недостаточная требовательность, вседозволенность;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•неконструктивный характер контроля, низкий уровень родительского мониторинга, чрезмерность санкций или их полное отсутствие;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•повышенная конфликтность в повседневном общении с ребенком;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•недостаточность или чрезмерность удовлетворения потребностей ребенка.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764704"/>
            <a:ext cx="705678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изучения семьи:</a:t>
            </a:r>
            <a:endParaRPr lang="ru-RU" sz="40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2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32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наблюдение;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интервью;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проективные методики;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анкетирование/тестирование.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92696"/>
            <a:ext cx="74888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Диагностическая работа должна осуществляться с учетом следующих принципов:</a:t>
            </a:r>
          </a:p>
          <a:p>
            <a:pPr algn="ctr"/>
            <a:endParaRPr lang="ru-RU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полученная информация должна быть конфиденциальна;</a:t>
            </a:r>
          </a:p>
          <a:p>
            <a:endParaRPr lang="ru-RU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сообщение результатов диагностики должно проводиться индивидуально;</a:t>
            </a:r>
          </a:p>
          <a:p>
            <a:endParaRPr lang="ru-RU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предоставлять информацию с акцентом на положительные стороны родителей.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980728"/>
            <a:ext cx="712879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Семейное воспитание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– это система воспитания и образования, складывающаяся в условиях конкретной семьи силами родителей и родственников.</a:t>
            </a:r>
          </a:p>
          <a:p>
            <a:endParaRPr lang="ru-RU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семейного воспитания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формирование таких качеств личности, которые помогут ей достойно преодолеть трудности и преграды, встречающиеся на жизненном пути.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2696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Значение семейного воспитания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227687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Воспитание основано на любви родителей к ребенку и их заботе об успешности ребенка в будущем;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Семья- первая разновозрастная социальная группа;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Семья для ребенка - прототип общества;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Продолжительность  воздействия семейного воспитания.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avatars.mds.yandex.net/get-zen_doc/1579326/pub_5e5174c7a3e296673fdfe418_5e517ca8f2b93d016c11ade9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avatars.mds.yandex.net/get-zen_doc/1579326/pub_5e5174c7a3e296673fdfe418_5e517ca8f2b93d016c11ade9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836712"/>
            <a:ext cx="676875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Стили взаимоотношений между родителями и детьми.</a:t>
            </a:r>
            <a:endParaRPr lang="ru-RU" sz="28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708920"/>
            <a:ext cx="741682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авторитарный(диктатура); 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попустительский (невмешательство);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демократический (сотрудничество);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гиперопека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0"/>
            <a:ext cx="63367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Авторитарный стиль</a:t>
            </a:r>
          </a:p>
          <a:p>
            <a:endParaRPr lang="ru-RU" dirty="0"/>
          </a:p>
        </p:txBody>
      </p:sp>
      <p:pic>
        <p:nvPicPr>
          <p:cNvPr id="3" name="Рисунок 2" descr="dazhe-samaya-horoshaya-mama-dopuskaet-eti-oshibki-svodyaschie-vospitanie-k-nulyu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764704"/>
            <a:ext cx="4392488" cy="31683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4293096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Последствия:</a:t>
            </a:r>
            <a:endParaRPr lang="ru-RU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родительский авторитет теряет свою силу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возникает большое количество конфликтов,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становятся «неуправляемыми», 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0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Попустительский стиль</a:t>
            </a:r>
            <a:endParaRPr lang="ru-RU" sz="28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ovety_psihologov_vospitaniy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548680"/>
            <a:ext cx="4387205" cy="29342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3441680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Последствия:</a:t>
            </a:r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вариант - свободный, но безучастный: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самостоятельность;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неспособность к близости и привязанности;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безучастность в отношении близких («это не мои проблемы, мне все равно»);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отсутствие желания позаботится о ком-то, помочь, поддержать;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мало «душевного тепла».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вариант - личность «без тормозов» и «без запретов»: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хамство и вседозволенность;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воровство, враньё, распущенность;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безответственность, не умение «держать слова».</a:t>
            </a:r>
          </a:p>
          <a:p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0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Гиперопека</a:t>
            </a:r>
            <a:endParaRPr lang="ru-RU" sz="28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17698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764704"/>
            <a:ext cx="3168352" cy="26560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3429000"/>
            <a:ext cx="78488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Последствия:</a:t>
            </a:r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вариант - «домашний деспот»: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требовательность и нетерпимость к желаниям других;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избалованность и капризность, эгоизм;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манипулирование окружающими;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высокомерие и надменность;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своенравность.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вариант - зависимая личность: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безынициативность, беспомощность;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пасует перед трудностями;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зависит от мнения родителей, не в состоянии принять собственное решение;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 трудом контактируют со сверстниками.</a:t>
            </a:r>
          </a:p>
          <a:p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0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Демократический стиль</a:t>
            </a:r>
            <a:endParaRPr lang="ru-RU" sz="28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mia-figlia-e-il-mio-compagno-non-si-sopporta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620688"/>
            <a:ext cx="3851920" cy="26734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005064"/>
            <a:ext cx="86764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Последствия: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умение самостоятельно принимать решения и отвечать за свои поступки;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инициативность и целеустремленность;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умение строить близкие и доброжелательные отношения с окружающими;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способность договариваться, находить компромиссные решения;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наличие собственного мнения и способность считаться с мнением окружающих.</a:t>
            </a:r>
          </a:p>
          <a:p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4249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Гармоничный тип семейного воспитания отличается:</a:t>
            </a:r>
            <a:endParaRPr lang="ru-RU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взаимным эмоциональным принятием,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эмпатией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эмоциональной поддержкой;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•высоким уровнем удовлетворения потребностей всех членов семьи,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включая детей;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признанием права ребенка на выбор самостоятельного пути развития,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поощрением автономии ребенка;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отношениями взаимного уважения, равноправия в принятии решений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проблемных ситуациях;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признанием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самоценности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личности ребенка и отказом от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манипулятивной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стратегии воспитания;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обоснованной возрастными и индивидуально-личностными особенностями ребенка, разумной и адекватно предъявляемой к нему системой требований;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•систематическим контролем с постепенной передачей функций контроля ребенку, переходом к его самоконтролю;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 разумной и адекватной системой санкций и поощрений;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•устойчивостью, непротиворечивостью воспитания при сохранении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права каждого из родителей на собственную концепцию воспитания и планомерное изменение его системы в соответствии с возрастом ребенка.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29</TotalTime>
  <Words>378</Words>
  <Application>Microsoft Office PowerPoint</Application>
  <PresentationFormat>Экран (4:3)</PresentationFormat>
  <Paragraphs>95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Яркая</vt:lpstr>
      <vt:lpstr>     Типы семейного воспитания. Методы комплексной диагностики особенностей семейной атмосферы и отношения родителей к детям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Типы семейного воспитания. Методы комплексной диагностики особенностей семейной атмосферы и отношения родителей к детям   </dc:title>
  <dc:creator>пользователь</dc:creator>
  <cp:lastModifiedBy>Тамара</cp:lastModifiedBy>
  <cp:revision>5</cp:revision>
  <dcterms:created xsi:type="dcterms:W3CDTF">2020-12-28T19:31:24Z</dcterms:created>
  <dcterms:modified xsi:type="dcterms:W3CDTF">2020-12-28T20:12:12Z</dcterms:modified>
</cp:coreProperties>
</file>