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9395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613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222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2767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2694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883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699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76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703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41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191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E7639-6D55-4B18-A1F7-E01626B6CE31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8CE50-432A-44B0-B2A0-2E9571A97D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17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39236"/>
            <a:ext cx="9144000" cy="2387600"/>
          </a:xfrm>
        </p:spPr>
        <p:txBody>
          <a:bodyPr/>
          <a:lstStyle/>
          <a:p>
            <a:r>
              <a:rPr lang="en-US" dirty="0" smtClean="0">
                <a:latin typeface="Arial Rounded MT Bold" panose="020F0704030504030204" pitchFamily="34" charset="0"/>
              </a:rPr>
              <a:t>Present continuous in English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385542" y="-204829"/>
            <a:ext cx="8870074" cy="825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36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present continuous?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1690688"/>
            <a:ext cx="8250382" cy="4351338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Present</a:t>
            </a:r>
            <a:r>
              <a:rPr lang="ru-RU" sz="3200" dirty="0" smtClean="0"/>
              <a:t> </a:t>
            </a:r>
            <a:r>
              <a:rPr lang="ru-RU" sz="3200" dirty="0" err="1" smtClean="0"/>
              <a:t>Continuous</a:t>
            </a:r>
            <a:r>
              <a:rPr lang="ru-RU" sz="3200" dirty="0" smtClean="0"/>
              <a:t> (настоящее длительное </a:t>
            </a:r>
            <a:r>
              <a:rPr lang="ru-RU" sz="3200" dirty="0" smtClean="0"/>
              <a:t>время)— </a:t>
            </a:r>
            <a:r>
              <a:rPr lang="en-US" sz="3200" dirty="0" smtClean="0"/>
              <a:t>it is used to denote a continuous action taking place at the moment</a:t>
            </a:r>
            <a:endParaRPr lang="ru-RU" sz="3200" dirty="0" smtClean="0"/>
          </a:p>
          <a:p>
            <a:r>
              <a:rPr lang="en-US" sz="3200" dirty="0" smtClean="0"/>
              <a:t>When present continuous is used - when it is necessary to emphasize the duration of the action in the present. The limits of "duration" can be different: the action can continue indefinitely or take a certain period of time - all these are cases of using Present Continuous.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746532" y="-86628"/>
            <a:ext cx="63061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764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Formation of the affirmative form of Present Continuous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the affirmative form, Present Continuous is formed with the help of the verb to be and the verb with the ending -</a:t>
            </a:r>
            <a:r>
              <a:rPr lang="en-US" sz="3200" dirty="0" err="1" smtClean="0"/>
              <a:t>ing</a:t>
            </a:r>
            <a:r>
              <a:rPr lang="en-US" sz="3200" dirty="0" smtClean="0"/>
              <a:t> (present participle), while only the verb to be changes. Examples are shown in the table: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9832" y="3651733"/>
            <a:ext cx="10473968" cy="264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74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dirty="0" smtClean="0"/>
              <a:t>N</a:t>
            </a:r>
            <a:r>
              <a:rPr lang="en-US" dirty="0" smtClean="0"/>
              <a:t>egative </a:t>
            </a:r>
            <a:r>
              <a:rPr lang="en-US" dirty="0" smtClean="0"/>
              <a:t>form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2024" y="3564359"/>
            <a:ext cx="10352158" cy="28650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2024" y="2088914"/>
            <a:ext cx="87819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Negation is built using the particle not - add it after the verb to be.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6587" y="-380565"/>
            <a:ext cx="4573876" cy="457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067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574" y="356498"/>
            <a:ext cx="10515600" cy="1325563"/>
          </a:xfrm>
        </p:spPr>
        <p:txBody>
          <a:bodyPr/>
          <a:lstStyle/>
          <a:p>
            <a:r>
              <a:rPr lang="en-US" dirty="0" smtClean="0"/>
              <a:t>Interrogative form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396" y="2015406"/>
            <a:ext cx="10515600" cy="43513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To construct an interrogative form, you need to put the auxiliary verb to be before the subject.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84" y="3612969"/>
            <a:ext cx="10369934" cy="256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735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7301" y="1432070"/>
            <a:ext cx="8017026" cy="15947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9665" y="3205018"/>
            <a:ext cx="7656945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Suggestion examples</a:t>
            </a:r>
            <a:r>
              <a:rPr lang="en-US" b="1" dirty="0" smtClean="0"/>
              <a:t>:</a:t>
            </a:r>
          </a:p>
          <a:p>
            <a:endParaRPr lang="ru-RU" dirty="0" smtClean="0"/>
          </a:p>
          <a:p>
            <a:r>
              <a:rPr lang="ru-RU" dirty="0" smtClean="0"/>
              <a:t>I </a:t>
            </a:r>
            <a:r>
              <a:rPr lang="ru-RU" dirty="0" err="1" smtClean="0"/>
              <a:t>am</a:t>
            </a:r>
            <a:r>
              <a:rPr lang="ru-RU" dirty="0" smtClean="0"/>
              <a:t> </a:t>
            </a:r>
            <a:r>
              <a:rPr lang="ru-RU" dirty="0" err="1" smtClean="0"/>
              <a:t>going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a </a:t>
            </a:r>
            <a:r>
              <a:rPr lang="ru-RU" dirty="0" err="1" smtClean="0"/>
              <a:t>swimming</a:t>
            </a:r>
            <a:r>
              <a:rPr lang="ru-RU" dirty="0" smtClean="0"/>
              <a:t> </a:t>
            </a:r>
            <a:r>
              <a:rPr lang="ru-RU" dirty="0" err="1" smtClean="0"/>
              <a:t>pool</a:t>
            </a:r>
            <a:r>
              <a:rPr lang="ru-RU" dirty="0" smtClean="0"/>
              <a:t>. – Я иду в бассейн (иду сейчас).</a:t>
            </a:r>
          </a:p>
          <a:p>
            <a:endParaRPr lang="ru-RU" dirty="0" smtClean="0"/>
          </a:p>
          <a:p>
            <a:r>
              <a:rPr lang="ru-RU" dirty="0" smtClean="0"/>
              <a:t>I </a:t>
            </a:r>
            <a:r>
              <a:rPr lang="ru-RU" dirty="0" err="1" smtClean="0"/>
              <a:t>am</a:t>
            </a:r>
            <a:r>
              <a:rPr lang="ru-RU" dirty="0" smtClean="0"/>
              <a:t> </a:t>
            </a:r>
            <a:r>
              <a:rPr lang="ru-RU" dirty="0" err="1" smtClean="0"/>
              <a:t>working</a:t>
            </a:r>
            <a:r>
              <a:rPr lang="ru-RU" dirty="0" smtClean="0"/>
              <a:t>. – Я работаю (в данный момент).</a:t>
            </a:r>
          </a:p>
          <a:p>
            <a:endParaRPr lang="ru-RU" dirty="0" smtClean="0"/>
          </a:p>
          <a:p>
            <a:r>
              <a:rPr lang="en-US" b="1" dirty="0" smtClean="0"/>
              <a:t>Compare how the meaning will change if the verb is in Present Simple</a:t>
            </a:r>
            <a:r>
              <a:rPr lang="en-US" b="1" dirty="0" smtClean="0"/>
              <a:t>:</a:t>
            </a:r>
          </a:p>
          <a:p>
            <a:endParaRPr lang="ru-RU" dirty="0" smtClean="0"/>
          </a:p>
          <a:p>
            <a:r>
              <a:rPr lang="ru-RU" dirty="0" smtClean="0"/>
              <a:t>I </a:t>
            </a:r>
            <a:r>
              <a:rPr lang="ru-RU" dirty="0" err="1" smtClean="0"/>
              <a:t>go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a </a:t>
            </a:r>
            <a:r>
              <a:rPr lang="ru-RU" dirty="0" err="1" smtClean="0"/>
              <a:t>swimming</a:t>
            </a:r>
            <a:r>
              <a:rPr lang="ru-RU" dirty="0" smtClean="0"/>
              <a:t> </a:t>
            </a:r>
            <a:r>
              <a:rPr lang="ru-RU" dirty="0" err="1" smtClean="0"/>
              <a:t>pool</a:t>
            </a:r>
            <a:r>
              <a:rPr lang="ru-RU" dirty="0" smtClean="0"/>
              <a:t>. – Я хожу в бассейн (вообще, регулярно, а не в данный момент).</a:t>
            </a:r>
          </a:p>
          <a:p>
            <a:endParaRPr lang="ru-RU" dirty="0" smtClean="0"/>
          </a:p>
          <a:p>
            <a:r>
              <a:rPr lang="ru-RU" dirty="0" smtClean="0"/>
              <a:t>I </a:t>
            </a:r>
            <a:r>
              <a:rPr lang="ru-RU" dirty="0" err="1" smtClean="0"/>
              <a:t>work</a:t>
            </a:r>
            <a:r>
              <a:rPr lang="ru-RU" dirty="0" smtClean="0"/>
              <a:t>. – Я работаю (вообще, не в данный момент).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592" y="2757633"/>
            <a:ext cx="4273357" cy="32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56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563" y="105784"/>
            <a:ext cx="10515600" cy="1395124"/>
          </a:xfrm>
        </p:spPr>
        <p:txBody>
          <a:bodyPr>
            <a:normAutofit/>
          </a:bodyPr>
          <a:lstStyle/>
          <a:p>
            <a:r>
              <a:rPr lang="en-US" dirty="0" smtClean="0"/>
              <a:t>Verbs that are not used in Present Continuous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964" y="1330036"/>
            <a:ext cx="10651836" cy="47119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Some verbs expressing perception, feelings, emotional state are not used (as a rule) in Continuous times, because they cannot express a long action. These include the verbs</a:t>
            </a:r>
            <a:r>
              <a:rPr lang="en-US" sz="2400" dirty="0" smtClean="0"/>
              <a:t>:</a:t>
            </a:r>
          </a:p>
          <a:p>
            <a:pPr marL="0" indent="0"/>
            <a:r>
              <a:rPr lang="en-US" sz="1800" dirty="0" smtClean="0"/>
              <a:t>   </a:t>
            </a:r>
            <a:r>
              <a:rPr lang="ru-RU" sz="1800" dirty="0" err="1" smtClean="0"/>
              <a:t>see</a:t>
            </a:r>
            <a:r>
              <a:rPr lang="ru-RU" sz="1800" dirty="0" smtClean="0"/>
              <a:t> — видеть,</a:t>
            </a:r>
          </a:p>
          <a:p>
            <a:r>
              <a:rPr lang="ru-RU" sz="1800" dirty="0" err="1" smtClean="0"/>
              <a:t>hear</a:t>
            </a:r>
            <a:r>
              <a:rPr lang="ru-RU" sz="1800" dirty="0" smtClean="0"/>
              <a:t> </a:t>
            </a:r>
            <a:r>
              <a:rPr lang="ru-RU" sz="1800" dirty="0" smtClean="0"/>
              <a:t>— слышать,</a:t>
            </a:r>
          </a:p>
          <a:p>
            <a:r>
              <a:rPr lang="ru-RU" sz="1800" dirty="0" err="1" smtClean="0"/>
              <a:t>feel</a:t>
            </a:r>
            <a:r>
              <a:rPr lang="ru-RU" sz="1800" dirty="0" smtClean="0"/>
              <a:t> — чувствовать,</a:t>
            </a:r>
          </a:p>
          <a:p>
            <a:r>
              <a:rPr lang="ru-RU" sz="1800" dirty="0" err="1" smtClean="0"/>
              <a:t>know</a:t>
            </a:r>
            <a:r>
              <a:rPr lang="ru-RU" sz="1800" dirty="0" smtClean="0"/>
              <a:t> — знать,</a:t>
            </a:r>
          </a:p>
          <a:p>
            <a:r>
              <a:rPr lang="ru-RU" sz="1800" dirty="0" err="1" smtClean="0"/>
              <a:t>understand</a:t>
            </a:r>
            <a:r>
              <a:rPr lang="ru-RU" sz="1800" dirty="0" smtClean="0"/>
              <a:t> — понимать,</a:t>
            </a:r>
          </a:p>
          <a:p>
            <a:r>
              <a:rPr lang="ru-RU" sz="1800" dirty="0" err="1" smtClean="0"/>
              <a:t>want</a:t>
            </a:r>
            <a:r>
              <a:rPr lang="ru-RU" sz="1800" dirty="0" smtClean="0"/>
              <a:t> — хотеть,</a:t>
            </a:r>
          </a:p>
          <a:p>
            <a:r>
              <a:rPr lang="ru-RU" sz="1800" dirty="0" err="1" smtClean="0"/>
              <a:t>like</a:t>
            </a:r>
            <a:r>
              <a:rPr lang="ru-RU" sz="1800" dirty="0" smtClean="0"/>
              <a:t> — нравиться,</a:t>
            </a:r>
          </a:p>
          <a:p>
            <a:r>
              <a:rPr lang="ru-RU" sz="1800" dirty="0" err="1" smtClean="0"/>
              <a:t>love</a:t>
            </a:r>
            <a:r>
              <a:rPr lang="ru-RU" sz="1800" dirty="0" smtClean="0"/>
              <a:t> — любить,</a:t>
            </a:r>
          </a:p>
          <a:p>
            <a:r>
              <a:rPr lang="ru-RU" sz="1800" dirty="0" err="1" smtClean="0"/>
              <a:t>hate</a:t>
            </a:r>
            <a:r>
              <a:rPr lang="ru-RU" sz="1800" dirty="0" smtClean="0"/>
              <a:t> — ненавидеть</a:t>
            </a:r>
            <a:r>
              <a:rPr lang="ru-RU" sz="1800" dirty="0" smtClean="0"/>
              <a:t>,</a:t>
            </a:r>
            <a:endParaRPr lang="en-US" sz="1800" dirty="0" smtClean="0"/>
          </a:p>
          <a:p>
            <a:r>
              <a:rPr lang="en-US" sz="1800" dirty="0" smtClean="0"/>
              <a:t>and other.</a:t>
            </a:r>
            <a:endParaRPr lang="ru-RU" sz="1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589817" y="1977809"/>
            <a:ext cx="3084573" cy="47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332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340</Words>
  <Application>Microsoft Office PowerPoint</Application>
  <PresentationFormat>Произвольный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Present continuous in English</vt:lpstr>
      <vt:lpstr>What is present continuous?</vt:lpstr>
      <vt:lpstr>Formation of the affirmative form of Present Continuous</vt:lpstr>
      <vt:lpstr> Negative form</vt:lpstr>
      <vt:lpstr>Interrogative form</vt:lpstr>
      <vt:lpstr>Examples</vt:lpstr>
      <vt:lpstr>Verbs that are not used in Present Continuous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continuous in English</dc:title>
  <dc:creator>Tasya</dc:creator>
  <cp:lastModifiedBy>Кристина Бекишева</cp:lastModifiedBy>
  <cp:revision>8</cp:revision>
  <dcterms:created xsi:type="dcterms:W3CDTF">2022-05-11T04:31:18Z</dcterms:created>
  <dcterms:modified xsi:type="dcterms:W3CDTF">2022-05-11T23:56:36Z</dcterms:modified>
</cp:coreProperties>
</file>