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онкурс\инфоурок\фото презентация\пуговицы\ПУГОВИЦЫ (цветные)\Слай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52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конкурс\инфоурок\фото презентация\пуговицы\ПУГОВИЦЫ (цветные)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045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конкурс\инфоурок\фото презентация\пуговицы\ПУГОВИЦЫ (цветные)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029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конкурс\инфоурок\фото презентация\пуговицы\ПУГОВИЦЫ (цветные)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618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конкурс\инфоурок\фото презентация\пуговицы\ПУГОВИЦЫ (цветные)\Слайд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127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конкурс\инфоурок\фото презентация\пуговицы\ПУГОВИЦЫ (цветные)\Слайд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830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конкурс\инфоурок\фото презентация\пуговицы\ПУГОВИЦЫ (цветные)\Слайд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76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конкурс\инфоурок\фото презентация\пуговицы\ПУГОВИЦЫ (цветные)\Слайд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65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948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конкурс\инфоурок\фото презентация\пуговицы\ПУГОВИЦЫ (цветные)\Слайд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674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конкурс\инфоурок\фото презентация\пуговицы\ПУГОВИЦЫ (цветные)\Слайд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4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240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онкурс\инфоурок\фото презентация\пуговицы\ПУГОВИЦЫ (цветные)\Слайд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928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онкурс\инфоурок\фото презентация\пуговицы\ПУГОВИЦЫ (цветные)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535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конкурс\инфоурок\фото презентация\пуговицы\ПУГОВИЦЫ (цветные)\Слайд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435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конкурс\инфоурок\фото презентация\пуговицы\ПУГОВИЦЫ (цветные)\Слайд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638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конкурс\инфоурок\фото презентация\пуговицы\ПУГОВИЦЫ (цветные)\Слайд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905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конкурс\инфоурок\фото презентация\пуговицы\ПУГОВИЦЫ (цветные)\Слайд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5559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конкурс\инфоурок\фото презентация\пуговицы\ПУГОВИЦЫ (цветные)\Слайд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57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конкурс\инфоурок\фото презентация\пуговицы\ПУГОВИЦЫ (цветные)\Слайд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947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конкурс\инфоурок\фото презентация\пуговицы\ПУГОВИЦЫ (цветные)\Слайд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104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конкурс\инфоурок\фото презентация\пуговицы\ПУГОВИЦЫ (цветные)\Слайд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77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конкурс\инфоурок\фото презентация\пуговицы\ПУГОВИЦЫ (цветные)\Слайд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91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3978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конкурс\инфоурок\фото презентация\пуговицы\ПУГОВИЦЫ (цветные)\Слайд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7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онкурс\инфоурок\фото презентация\пуговицы\ПУГОВИЦЫ (цветные)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8679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:\конкурс\инфоурок\фото презентация\пуговицы\ПУГОВИЦЫ (цветные)\Слайд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6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917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конкурс\инфоурок\фото презентация\пуговицы\ПУГОВИЦЫ (цветные)\Слайд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649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конкурс\инфоурок\фото презентация\пуговицы\ПУГОВИЦЫ (цветные)\Слайд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1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2509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конкурс\инфоурок\фото презентация\пуговицы\ПУГОВИЦЫ (цветные)\Слайд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636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:\конкурс\инфоурок\фото презентация\пуговицы\ПУГОВИЦЫ (цветные)\Слайд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5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3539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конкурс\инфоурок\фото презентация\пуговицы\ПУГОВИЦЫ (цветные)\Слайд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6882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:\конкурс\инфоурок\фото презентация\пуговицы\ПУГОВИЦЫ (цветные)\Слайд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5098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конкурс\инфоурок\фото презентация\пуговицы\ПУГОВИЦЫ (цветные)\Слайд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9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306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:\конкурс\инфоурок\фото презентация\пуговицы\ПУГОВИЦЫ (цветные)\Слайд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7534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конкурс\инфоурок\фото презентация\пуговицы\ПУГОВИЦЫ (цветные)\Слайд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14" y="22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093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онкурс\инфоурок\фото презентация\пуговицы\ПУГОВИЦЫ (цветные)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9680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конкурс\инфоурок\фото презентация\пуговицы\ПУГОВИЦЫ (цветные)\Слайд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5456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конкурс\инфоурок\фото презентация\пуговицы\ПУГОВИЦЫ (цветные)\Слайд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7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9251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конкурс\инфоурок\фото презентация\пуговицы\ПУГОВИЦЫ (цветные)\Слайд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1754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F:\конкурс\инфоурок\фото презентация\пуговицы\ПУГОВИЦЫ (цветные)\Слайд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313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:\конкурс\инфоурок\фото презентация\пуговицы\ПУГОВИЦЫ (цветные)\Слайд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2" y="-2208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8666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конкурс\инфоурок\фото презентация\пуговицы\ПУГОВИЦЫ (цветные)\Слайд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9526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F:\конкурс\инфоурок\фото презентация\пуговицы\ПУГОВИЦЫ (цветные)\Слайд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0066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конкурс\инфоурок\фото презентация\пуговицы\ПУГОВИЦЫ (цветные)\Слайд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2827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F:\конкурс\инфоурок\фото презентация\пуговицы\ПУГОВИЦЫ (цветные)\Слайд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9461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конкурс\инфоурок\фото презентация\пуговицы\ПУГОВИЦЫ (цветные)\Слайд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239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онкурс\инфоурок\фото презентация\пуговицы\ПУГОВИЦЫ (цветные)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1082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:\конкурс\инфоурок\фото презентация\пуговицы\ПУГОВИЦЫ (цветные)\Слайд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6891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конкурс\инфоурок\фото презентация\пуговицы\ПУГОВИЦЫ (цветные)\Слайд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8578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:\конкурс\инфоурок\фото презентация\пуговицы\ПУГОВИЦЫ (цветные)\Слайд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550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онкурс\инфоурок\фото презентация\пуговицы\ПУГОВИЦЫ (цветные)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4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463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онкурс\инфоурок\фото презентация\пуговицы\ПУГОВИЦЫ (цветные)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89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конкурс\инфоурок\фото презентация\пуговицы\ПУГОВИЦЫ (цветные)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989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онкурс\инфоурок\фото презентация\пуговицы\ПУГОВИЦЫ (цветные)\Слайд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6236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Экран (4:3)</PresentationFormat>
  <Paragraphs>0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2022-09-21T03:53:55Z</dcterms:created>
  <dcterms:modified xsi:type="dcterms:W3CDTF">2022-09-21T04:53:09Z</dcterms:modified>
</cp:coreProperties>
</file>